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9" r:id="rId4"/>
    <p:sldId id="260" r:id="rId5"/>
    <p:sldId id="276" r:id="rId6"/>
    <p:sldId id="293" r:id="rId7"/>
    <p:sldId id="295" r:id="rId8"/>
    <p:sldId id="292" r:id="rId9"/>
    <p:sldId id="294" r:id="rId10"/>
    <p:sldId id="290" r:id="rId11"/>
    <p:sldId id="265" r:id="rId12"/>
    <p:sldId id="267" r:id="rId13"/>
    <p:sldId id="268" r:id="rId14"/>
    <p:sldId id="269" r:id="rId15"/>
    <p:sldId id="270" r:id="rId16"/>
    <p:sldId id="277" r:id="rId17"/>
    <p:sldId id="280" r:id="rId18"/>
    <p:sldId id="279" r:id="rId19"/>
    <p:sldId id="274" r:id="rId20"/>
  </p:sldIdLst>
  <p:sldSz cx="9144000" cy="5143500" type="screen16x9"/>
  <p:notesSz cx="6797675" cy="9926638"/>
  <p:defaultTextStyle>
    <a:lvl1pPr>
      <a:defRPr>
        <a:latin typeface="+mj-lt"/>
        <a:ea typeface="+mj-ea"/>
        <a:cs typeface="+mj-cs"/>
        <a:sym typeface="Avenir Roman"/>
      </a:defRPr>
    </a:lvl1pPr>
    <a:lvl2pPr>
      <a:defRPr>
        <a:latin typeface="+mj-lt"/>
        <a:ea typeface="+mj-ea"/>
        <a:cs typeface="+mj-cs"/>
        <a:sym typeface="Avenir Roman"/>
      </a:defRPr>
    </a:lvl2pPr>
    <a:lvl3pPr>
      <a:defRPr>
        <a:latin typeface="+mj-lt"/>
        <a:ea typeface="+mj-ea"/>
        <a:cs typeface="+mj-cs"/>
        <a:sym typeface="Avenir Roman"/>
      </a:defRPr>
    </a:lvl3pPr>
    <a:lvl4pPr>
      <a:defRPr>
        <a:latin typeface="+mj-lt"/>
        <a:ea typeface="+mj-ea"/>
        <a:cs typeface="+mj-cs"/>
        <a:sym typeface="Avenir Roman"/>
      </a:defRPr>
    </a:lvl4pPr>
    <a:lvl5pPr>
      <a:defRPr>
        <a:latin typeface="+mj-lt"/>
        <a:ea typeface="+mj-ea"/>
        <a:cs typeface="+mj-cs"/>
        <a:sym typeface="Avenir Roman"/>
      </a:defRPr>
    </a:lvl5pPr>
    <a:lvl6pPr>
      <a:defRPr>
        <a:latin typeface="+mj-lt"/>
        <a:ea typeface="+mj-ea"/>
        <a:cs typeface="+mj-cs"/>
        <a:sym typeface="Avenir Roman"/>
      </a:defRPr>
    </a:lvl6pPr>
    <a:lvl7pPr>
      <a:defRPr>
        <a:latin typeface="+mj-lt"/>
        <a:ea typeface="+mj-ea"/>
        <a:cs typeface="+mj-cs"/>
        <a:sym typeface="Avenir Roman"/>
      </a:defRPr>
    </a:lvl7pPr>
    <a:lvl8pPr>
      <a:defRPr>
        <a:latin typeface="+mj-lt"/>
        <a:ea typeface="+mj-ea"/>
        <a:cs typeface="+mj-cs"/>
        <a:sym typeface="Avenir Roman"/>
      </a:defRPr>
    </a:lvl8pPr>
    <a:lvl9pPr>
      <a:defRPr>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CACA"/>
          </a:solidFill>
        </a:fill>
      </a:tcStyle>
    </a:wholeTbl>
    <a:band2H>
      <a:tcTxStyle/>
      <a:tcStyle>
        <a:tcBdr/>
        <a:fill>
          <a:solidFill>
            <a:srgbClr val="F1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CACA"/>
          </a:solidFill>
        </a:fill>
      </a:tcStyle>
    </a:wholeTbl>
    <a:band2H>
      <a:tcTxStyle/>
      <a:tcStyle>
        <a:tcBdr/>
        <a:fill>
          <a:solidFill>
            <a:srgbClr val="F1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D0101"/>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DCD4"/>
          </a:solidFill>
        </a:fill>
      </a:tcStyle>
    </a:wholeTbl>
    <a:band2H>
      <a:tcTxStyle/>
      <a:tcStyle>
        <a:tcBdr/>
        <a:fill>
          <a:solidFill>
            <a:srgbClr val="F1EEEA"/>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C956E"/>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C956E"/>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C956E"/>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CACA"/>
          </a:solidFill>
        </a:fill>
      </a:tcStyle>
    </a:wholeTbl>
    <a:band2H>
      <a:tcTxStyle/>
      <a:tcStyle>
        <a:tcBdr/>
        <a:fill>
          <a:solidFill>
            <a:srgbClr val="EB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0E00"/>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0E00"/>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0E00"/>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D0101"/>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D0101"/>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2" autoAdjust="0"/>
  </p:normalViewPr>
  <p:slideViewPr>
    <p:cSldViewPr>
      <p:cViewPr varScale="1">
        <p:scale>
          <a:sx n="113" d="100"/>
          <a:sy n="113" d="100"/>
        </p:scale>
        <p:origin x="-342"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88E0B-A5D5-418C-B74C-22B570FCC07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TW" altLang="en-US"/>
        </a:p>
      </dgm:t>
    </dgm:pt>
    <dgm:pt modelId="{FFC98B24-A621-45DE-BBE4-8885A85AD643}">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A</a:t>
          </a:r>
          <a:endParaRPr lang="zh-TW" altLang="en-US" sz="1000" dirty="0">
            <a:latin typeface="微軟正黑體" pitchFamily="34" charset="-120"/>
            <a:ea typeface="微軟正黑體" pitchFamily="34" charset="-120"/>
          </a:endParaRPr>
        </a:p>
      </dgm:t>
    </dgm:pt>
    <dgm:pt modelId="{011567AA-B6CD-4E84-BFDC-E8C79136B634}" type="parTrans" cxnId="{45F7F24C-7DB1-435D-8C8B-6BED5EAB2768}">
      <dgm:prSet/>
      <dgm:spPr/>
      <dgm:t>
        <a:bodyPr/>
        <a:lstStyle/>
        <a:p>
          <a:endParaRPr lang="zh-TW" altLang="en-US" sz="1000"/>
        </a:p>
      </dgm:t>
    </dgm:pt>
    <dgm:pt modelId="{AF203357-CE91-43C5-BFD8-9C668FECC1E8}" type="sibTrans" cxnId="{45F7F24C-7DB1-435D-8C8B-6BED5EAB2768}">
      <dgm:prSet/>
      <dgm:spPr/>
      <dgm:t>
        <a:bodyPr/>
        <a:lstStyle/>
        <a:p>
          <a:endParaRPr lang="zh-TW" altLang="en-US" sz="1000"/>
        </a:p>
      </dgm:t>
    </dgm:pt>
    <dgm:pt modelId="{DC76042C-B883-42A6-823B-B036D46CDF7E}">
      <dgm:prSet phldrT="[文字]" custT="1"/>
      <dgm:spPr/>
      <dgm:t>
        <a:bodyPr/>
        <a:lstStyle/>
        <a:p>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err="1" smtClean="0">
              <a:latin typeface="微軟正黑體" pitchFamily="34" charset="-120"/>
              <a:ea typeface="微軟正黑體" pitchFamily="34" charset="-120"/>
            </a:rPr>
            <a:t>7hr</a:t>
          </a:r>
          <a:endParaRPr lang="zh-TW" altLang="en-US" sz="1000" dirty="0">
            <a:latin typeface="微軟正黑體" pitchFamily="34" charset="-120"/>
            <a:ea typeface="微軟正黑體" pitchFamily="34" charset="-120"/>
          </a:endParaRPr>
        </a:p>
      </dgm:t>
    </dgm:pt>
    <dgm:pt modelId="{4B37AE4C-C94E-4A3D-95D7-D01CFD0206A1}" type="parTrans" cxnId="{C60FE963-1C50-4D87-92F4-367859FAB6CC}">
      <dgm:prSet/>
      <dgm:spPr/>
      <dgm:t>
        <a:bodyPr/>
        <a:lstStyle/>
        <a:p>
          <a:endParaRPr lang="zh-TW" altLang="en-US" sz="1000"/>
        </a:p>
      </dgm:t>
    </dgm:pt>
    <dgm:pt modelId="{F8827879-91B3-4216-A0CF-0C06529D20C8}" type="sibTrans" cxnId="{C60FE963-1C50-4D87-92F4-367859FAB6CC}">
      <dgm:prSet/>
      <dgm:spPr/>
      <dgm:t>
        <a:bodyPr/>
        <a:lstStyle/>
        <a:p>
          <a:endParaRPr lang="zh-TW" altLang="en-US" sz="1000"/>
        </a:p>
      </dgm:t>
    </dgm:pt>
    <dgm:pt modelId="{274A7306-D016-4AB2-B5CC-20B6D8CEB762}">
      <dgm:prSet phldrT="[文字]" custT="1"/>
      <dgm:spPr/>
      <dgm:t>
        <a:bodyPr/>
        <a:lstStyle/>
        <a:p>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九大職能星介绍</a:t>
          </a:r>
          <a:endParaRPr lang="zh-TW" altLang="en-US" sz="1000" dirty="0">
            <a:latin typeface="微軟正黑體" pitchFamily="34" charset="-120"/>
            <a:ea typeface="微軟正黑體" pitchFamily="34" charset="-120"/>
          </a:endParaRPr>
        </a:p>
      </dgm:t>
    </dgm:pt>
    <dgm:pt modelId="{DA73FB23-98FB-4D6D-932D-0FFC2BA8CBC5}" type="parTrans" cxnId="{A69BFFF2-A4DD-45BE-A7E2-493EF20BFBC1}">
      <dgm:prSet/>
      <dgm:spPr/>
      <dgm:t>
        <a:bodyPr/>
        <a:lstStyle/>
        <a:p>
          <a:endParaRPr lang="zh-TW" altLang="en-US" sz="1000"/>
        </a:p>
      </dgm:t>
    </dgm:pt>
    <dgm:pt modelId="{8D7DAFAC-E675-40F9-93BF-53F77330427E}" type="sibTrans" cxnId="{A69BFFF2-A4DD-45BE-A7E2-493EF20BFBC1}">
      <dgm:prSet/>
      <dgm:spPr/>
      <dgm:t>
        <a:bodyPr/>
        <a:lstStyle/>
        <a:p>
          <a:endParaRPr lang="zh-TW" altLang="en-US" sz="1000"/>
        </a:p>
      </dgm:t>
    </dgm:pt>
    <dgm:pt modelId="{4B4DE8CC-C28F-425C-8D24-F6ABF9404168}">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C</a:t>
          </a:r>
          <a:endParaRPr lang="zh-TW" altLang="en-US" sz="1000" dirty="0">
            <a:latin typeface="微軟正黑體" pitchFamily="34" charset="-120"/>
            <a:ea typeface="微軟正黑體" pitchFamily="34" charset="-120"/>
          </a:endParaRPr>
        </a:p>
      </dgm:t>
    </dgm:pt>
    <dgm:pt modelId="{197D4CBE-0D3D-4BDA-BD36-1A36CE87940F}" type="parTrans" cxnId="{BD571605-AA17-4297-94D7-F9291D75E7E2}">
      <dgm:prSet/>
      <dgm:spPr/>
      <dgm:t>
        <a:bodyPr/>
        <a:lstStyle/>
        <a:p>
          <a:endParaRPr lang="zh-TW" altLang="en-US" sz="1000"/>
        </a:p>
      </dgm:t>
    </dgm:pt>
    <dgm:pt modelId="{2D81749D-F41A-49A4-AF06-51F440B26457}" type="sibTrans" cxnId="{BD571605-AA17-4297-94D7-F9291D75E7E2}">
      <dgm:prSet/>
      <dgm:spPr/>
      <dgm:t>
        <a:bodyPr/>
        <a:lstStyle/>
        <a:p>
          <a:endParaRPr lang="zh-TW" altLang="en-US" sz="1000"/>
        </a:p>
      </dgm:t>
    </dgm:pt>
    <dgm:pt modelId="{CC31FE05-A5FE-4E29-BC2B-8D660B3030C5}">
      <dgm:prSet phldrT="[文字]" custT="1"/>
      <dgm:spPr/>
      <dgm:t>
        <a:bodyPr/>
        <a:lstStyle/>
        <a:p>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有能力帶領施測及測驗報表解析</a:t>
          </a:r>
          <a:endParaRPr lang="zh-TW" altLang="en-US" sz="1000" dirty="0">
            <a:latin typeface="微軟正黑體" pitchFamily="34" charset="-120"/>
            <a:ea typeface="微軟正黑體" pitchFamily="34" charset="-120"/>
          </a:endParaRPr>
        </a:p>
      </dgm:t>
    </dgm:pt>
    <dgm:pt modelId="{9DE4DF8A-DA59-46B6-BF2E-52936D859C80}" type="parTrans" cxnId="{70F88235-2062-4962-86BB-8E84AF2900F5}">
      <dgm:prSet/>
      <dgm:spPr/>
      <dgm:t>
        <a:bodyPr/>
        <a:lstStyle/>
        <a:p>
          <a:endParaRPr lang="zh-TW" altLang="en-US" sz="1000"/>
        </a:p>
      </dgm:t>
    </dgm:pt>
    <dgm:pt modelId="{B6DB534E-3B72-4EED-B73C-242FB2CFD8FD}" type="sibTrans" cxnId="{70F88235-2062-4962-86BB-8E84AF2900F5}">
      <dgm:prSet/>
      <dgm:spPr/>
      <dgm:t>
        <a:bodyPr/>
        <a:lstStyle/>
        <a:p>
          <a:endParaRPr lang="zh-TW" altLang="en-US" sz="1000"/>
        </a:p>
      </dgm:t>
    </dgm:pt>
    <dgm:pt modelId="{DC4DB080-221E-4DF2-BE79-4E8EA9389C00}">
      <dgm:prSet phldrT="[文字]" custT="1"/>
      <dgm:spPr/>
      <dgm:t>
        <a:bodyPr/>
        <a:lstStyle/>
        <a:p>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9858C6CE-83CE-4624-9FA2-32DFB224938D}" type="parTrans" cxnId="{300C0236-3234-40C7-AA2C-3D7451BF1B61}">
      <dgm:prSet/>
      <dgm:spPr/>
      <dgm:t>
        <a:bodyPr/>
        <a:lstStyle/>
        <a:p>
          <a:endParaRPr lang="zh-TW" altLang="en-US" sz="1000"/>
        </a:p>
      </dgm:t>
    </dgm:pt>
    <dgm:pt modelId="{6A1FC9B3-005B-47F8-A518-B1B65D220DA8}" type="sibTrans" cxnId="{300C0236-3234-40C7-AA2C-3D7451BF1B61}">
      <dgm:prSet/>
      <dgm:spPr/>
      <dgm:t>
        <a:bodyPr/>
        <a:lstStyle/>
        <a:p>
          <a:endParaRPr lang="zh-TW" altLang="en-US" sz="1000"/>
        </a:p>
      </dgm:t>
    </dgm:pt>
    <dgm:pt modelId="{53DFBE6F-0F66-4DA9-BD17-1F178A0851A9}">
      <dgm:prSet phldrT="[文字]" custT="1"/>
      <dgm:spPr/>
      <dgm:t>
        <a:bodyPr/>
        <a:lstStyle/>
        <a:p>
          <a:r>
            <a:rPr lang="zh-TW" altLang="en-US" sz="1000" dirty="0" smtClean="0">
              <a:latin typeface="微軟正黑體" pitchFamily="34" charset="-120"/>
              <a:ea typeface="微軟正黑體" pitchFamily="34" charset="-120"/>
            </a:rPr>
            <a:t>◎產出報表◎口頭評估</a:t>
          </a:r>
          <a:endParaRPr lang="zh-TW" altLang="en-US" sz="1000" dirty="0">
            <a:latin typeface="微軟正黑體" pitchFamily="34" charset="-120"/>
            <a:ea typeface="微軟正黑體" pitchFamily="34" charset="-120"/>
          </a:endParaRPr>
        </a:p>
      </dgm:t>
    </dgm:pt>
    <dgm:pt modelId="{CE3647B8-3737-4BD8-A526-1CE012721D26}" type="parTrans" cxnId="{2C316B7B-D776-4F5B-8D99-F84A9E60338B}">
      <dgm:prSet/>
      <dgm:spPr/>
      <dgm:t>
        <a:bodyPr/>
        <a:lstStyle/>
        <a:p>
          <a:endParaRPr lang="zh-TW" altLang="en-US" sz="1000"/>
        </a:p>
      </dgm:t>
    </dgm:pt>
    <dgm:pt modelId="{6389E012-B044-4729-9FAD-0A0F96ECF6F1}" type="sibTrans" cxnId="{2C316B7B-D776-4F5B-8D99-F84A9E60338B}">
      <dgm:prSet/>
      <dgm:spPr/>
      <dgm:t>
        <a:bodyPr/>
        <a:lstStyle/>
        <a:p>
          <a:endParaRPr lang="zh-TW" altLang="en-US" sz="1000"/>
        </a:p>
      </dgm:t>
    </dgm:pt>
    <dgm:pt modelId="{432BB354-7B33-4435-B2C2-57DA813E74B4}">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B</a:t>
          </a:r>
          <a:endParaRPr lang="zh-TW" altLang="en-US" sz="1000" dirty="0">
            <a:latin typeface="微軟正黑體" pitchFamily="34" charset="-120"/>
            <a:ea typeface="微軟正黑體" pitchFamily="34" charset="-120"/>
          </a:endParaRPr>
        </a:p>
      </dgm:t>
    </dgm:pt>
    <dgm:pt modelId="{B8773B5A-2817-4AF9-A9BA-A0A330AE25C1}" type="parTrans" cxnId="{E4632E02-A5DF-4B28-A3D7-8C8066245C80}">
      <dgm:prSet/>
      <dgm:spPr/>
      <dgm:t>
        <a:bodyPr/>
        <a:lstStyle/>
        <a:p>
          <a:endParaRPr lang="zh-TW" altLang="en-US" sz="1000"/>
        </a:p>
      </dgm:t>
    </dgm:pt>
    <dgm:pt modelId="{771F927F-2909-4745-995D-0F15107E0E25}" type="sibTrans" cxnId="{E4632E02-A5DF-4B28-A3D7-8C8066245C80}">
      <dgm:prSet/>
      <dgm:spPr/>
      <dgm:t>
        <a:bodyPr/>
        <a:lstStyle/>
        <a:p>
          <a:endParaRPr lang="zh-TW" altLang="en-US" sz="1000"/>
        </a:p>
      </dgm:t>
    </dgm:pt>
    <dgm:pt modelId="{B7B1332F-B3EE-4C04-A9E6-AF90A844AB17}">
      <dgm:prSet phldrT="[文字]" custT="1"/>
      <dgm:spPr/>
      <dgm:t>
        <a:bodyPr/>
        <a:lstStyle/>
        <a:p>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err="1" smtClean="0">
              <a:latin typeface="微軟正黑體" pitchFamily="34" charset="-120"/>
              <a:ea typeface="微軟正黑體" pitchFamily="34" charset="-120"/>
            </a:rPr>
            <a:t>7hr</a:t>
          </a:r>
          <a:endParaRPr lang="zh-TW" altLang="en-US" sz="1000" dirty="0">
            <a:latin typeface="微軟正黑體" pitchFamily="34" charset="-120"/>
            <a:ea typeface="微軟正黑體" pitchFamily="34" charset="-120"/>
          </a:endParaRPr>
        </a:p>
      </dgm:t>
    </dgm:pt>
    <dgm:pt modelId="{92623A1B-7B49-4C87-82E1-678A54F92E8A}" type="parTrans" cxnId="{F0EBC217-C9EC-42CD-AA81-5C609EEACEE7}">
      <dgm:prSet/>
      <dgm:spPr/>
      <dgm:t>
        <a:bodyPr/>
        <a:lstStyle/>
        <a:p>
          <a:endParaRPr lang="zh-TW" altLang="en-US" sz="1000"/>
        </a:p>
      </dgm:t>
    </dgm:pt>
    <dgm:pt modelId="{1055C5BE-E4DF-46D7-8018-AE52C51F28A8}" type="sibTrans" cxnId="{F0EBC217-C9EC-42CD-AA81-5C609EEACEE7}">
      <dgm:prSet/>
      <dgm:spPr/>
      <dgm:t>
        <a:bodyPr/>
        <a:lstStyle/>
        <a:p>
          <a:endParaRPr lang="zh-TW" altLang="en-US" sz="1000"/>
        </a:p>
      </dgm:t>
    </dgm:pt>
    <dgm:pt modelId="{F4ABBB95-BEE6-467B-AEFD-B297CD4E2DD4}">
      <dgm:prSet phldrT="[文字]" custT="1"/>
      <dgm:spPr/>
      <dgm:t>
        <a:bodyPr/>
        <a:lstStyle/>
        <a:p>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職涯輔導基礎概念</a:t>
          </a:r>
          <a:endParaRPr lang="zh-TW" altLang="en-US" sz="1000" dirty="0">
            <a:latin typeface="微軟正黑體" pitchFamily="34" charset="-120"/>
            <a:ea typeface="微軟正黑體" pitchFamily="34" charset="-120"/>
          </a:endParaRPr>
        </a:p>
      </dgm:t>
    </dgm:pt>
    <dgm:pt modelId="{61C2B30F-F627-4E27-853C-41B42D49BA3F}" type="parTrans" cxnId="{DD06E1E0-3E35-4EB6-9916-5142EBD996D8}">
      <dgm:prSet/>
      <dgm:spPr/>
      <dgm:t>
        <a:bodyPr/>
        <a:lstStyle/>
        <a:p>
          <a:endParaRPr lang="zh-TW" altLang="en-US" sz="1000"/>
        </a:p>
      </dgm:t>
    </dgm:pt>
    <dgm:pt modelId="{E24523B0-B9AF-43B1-B9B1-D25C1A06F61A}" type="sibTrans" cxnId="{DD06E1E0-3E35-4EB6-9916-5142EBD996D8}">
      <dgm:prSet/>
      <dgm:spPr/>
      <dgm:t>
        <a:bodyPr/>
        <a:lstStyle/>
        <a:p>
          <a:endParaRPr lang="zh-TW" altLang="en-US" sz="1000"/>
        </a:p>
      </dgm:t>
    </dgm:pt>
    <dgm:pt modelId="{0049143A-D9E7-4312-9C9B-702866A6643D}">
      <dgm:prSet phldrT="[文字]" custT="1"/>
      <dgm:spPr/>
      <dgm:t>
        <a:bodyPr/>
        <a:lstStyle/>
        <a:p>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◎具職能概念   ◎職涯輔導技巧</a:t>
          </a:r>
          <a:endParaRPr lang="zh-TW" altLang="en-US" sz="1000" dirty="0">
            <a:latin typeface="微軟正黑體" pitchFamily="34" charset="-120"/>
            <a:ea typeface="微軟正黑體" pitchFamily="34" charset="-120"/>
          </a:endParaRPr>
        </a:p>
      </dgm:t>
    </dgm:pt>
    <dgm:pt modelId="{ACDA7CD2-7F6A-43D2-AB50-6410C6AAF6AC}" type="parTrans" cxnId="{88DA4B0D-52B3-4471-9D47-1E71A7D1528B}">
      <dgm:prSet/>
      <dgm:spPr/>
      <dgm:t>
        <a:bodyPr/>
        <a:lstStyle/>
        <a:p>
          <a:endParaRPr lang="zh-TW" altLang="en-US" sz="1000"/>
        </a:p>
      </dgm:t>
    </dgm:pt>
    <dgm:pt modelId="{7BBC60CB-B2CE-46C8-B15E-C0A4276DB55A}" type="sibTrans" cxnId="{88DA4B0D-52B3-4471-9D47-1E71A7D1528B}">
      <dgm:prSet/>
      <dgm:spPr/>
      <dgm:t>
        <a:bodyPr/>
        <a:lstStyle/>
        <a:p>
          <a:endParaRPr lang="zh-TW" altLang="en-US" sz="1000"/>
        </a:p>
      </dgm:t>
    </dgm:pt>
    <dgm:pt modelId="{D44D0028-9494-438C-96BB-82C22EA339F3}">
      <dgm:prSet phldrT="[文字]" custT="1"/>
      <dgm:spPr/>
      <dgm:t>
        <a:bodyPr/>
        <a:lstStyle/>
        <a:p>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5A5DA6F4-E815-4BE7-8273-74C0BAF41874}" type="parTrans" cxnId="{DCFBEEC0-EF3A-42FF-923F-CD3DF8651568}">
      <dgm:prSet/>
      <dgm:spPr/>
      <dgm:t>
        <a:bodyPr/>
        <a:lstStyle/>
        <a:p>
          <a:endParaRPr lang="zh-TW" altLang="en-US" sz="1000"/>
        </a:p>
      </dgm:t>
    </dgm:pt>
    <dgm:pt modelId="{5F0EA5C1-5CE3-4511-AE77-53CCB4476FAC}" type="sibTrans" cxnId="{DCFBEEC0-EF3A-42FF-923F-CD3DF8651568}">
      <dgm:prSet/>
      <dgm:spPr/>
      <dgm:t>
        <a:bodyPr/>
        <a:lstStyle/>
        <a:p>
          <a:endParaRPr lang="zh-TW" altLang="en-US" sz="1000"/>
        </a:p>
      </dgm:t>
    </dgm:pt>
    <dgm:pt modelId="{1471ADAA-2350-4214-A102-7D0B86324F1F}">
      <dgm:prSet phldrT="[文字]" custT="1"/>
      <dgm:spPr/>
      <dgm:t>
        <a:bodyPr/>
        <a:lstStyle/>
        <a:p>
          <a:r>
            <a:rPr lang="zh-TW" altLang="en-US" sz="1000" dirty="0" smtClean="0">
              <a:latin typeface="微軟正黑體" pitchFamily="34" charset="-120"/>
              <a:ea typeface="微軟正黑體" pitchFamily="34" charset="-120"/>
            </a:rPr>
            <a:t>◎筆試◎口頭評估</a:t>
          </a:r>
          <a:endParaRPr lang="zh-TW" altLang="en-US" sz="1000" dirty="0">
            <a:latin typeface="微軟正黑體" pitchFamily="34" charset="-120"/>
            <a:ea typeface="微軟正黑體" pitchFamily="34" charset="-120"/>
          </a:endParaRPr>
        </a:p>
      </dgm:t>
    </dgm:pt>
    <dgm:pt modelId="{8C223D62-AD34-4246-AF99-CF45930DB1F2}" type="parTrans" cxnId="{95A8FEE3-C644-4AE1-B9CA-9AC7575362DE}">
      <dgm:prSet/>
      <dgm:spPr/>
      <dgm:t>
        <a:bodyPr/>
        <a:lstStyle/>
        <a:p>
          <a:endParaRPr lang="zh-TW" altLang="en-US" sz="1000"/>
        </a:p>
      </dgm:t>
    </dgm:pt>
    <dgm:pt modelId="{2B2B2F88-194C-446D-ABC1-11D3C0A12415}" type="sibTrans" cxnId="{95A8FEE3-C644-4AE1-B9CA-9AC7575362DE}">
      <dgm:prSet/>
      <dgm:spPr/>
      <dgm:t>
        <a:bodyPr/>
        <a:lstStyle/>
        <a:p>
          <a:endParaRPr lang="zh-TW" altLang="en-US" sz="1000"/>
        </a:p>
      </dgm:t>
    </dgm:pt>
    <dgm:pt modelId="{A746CF05-4F53-45CF-BD58-09D9F6563E16}">
      <dgm:prSet phldrT="[文字]" custT="1"/>
      <dgm:spPr/>
      <dgm:t>
        <a:bodyPr/>
        <a:lstStyle/>
        <a:p>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err="1" smtClean="0">
              <a:latin typeface="微軟正黑體" pitchFamily="34" charset="-120"/>
              <a:ea typeface="微軟正黑體" pitchFamily="34" charset="-120"/>
            </a:rPr>
            <a:t>3hr</a:t>
          </a:r>
          <a:endParaRPr lang="zh-TW" altLang="en-US" sz="1000" dirty="0">
            <a:latin typeface="微軟正黑體" pitchFamily="34" charset="-120"/>
            <a:ea typeface="微軟正黑體" pitchFamily="34" charset="-120"/>
          </a:endParaRPr>
        </a:p>
      </dgm:t>
    </dgm:pt>
    <dgm:pt modelId="{D926D294-919B-49DF-B4A0-09D7E3C8B2E4}" type="parTrans" cxnId="{5AEE2F84-94C1-430B-8C2E-A5DB62879555}">
      <dgm:prSet/>
      <dgm:spPr/>
      <dgm:t>
        <a:bodyPr/>
        <a:lstStyle/>
        <a:p>
          <a:endParaRPr lang="zh-TW" altLang="en-US" sz="1000"/>
        </a:p>
      </dgm:t>
    </dgm:pt>
    <dgm:pt modelId="{7EBE9CFC-F924-457C-92D8-7E9359BAED83}" type="sibTrans" cxnId="{5AEE2F84-94C1-430B-8C2E-A5DB62879555}">
      <dgm:prSet/>
      <dgm:spPr/>
      <dgm:t>
        <a:bodyPr/>
        <a:lstStyle/>
        <a:p>
          <a:endParaRPr lang="zh-TW" altLang="en-US" sz="1000"/>
        </a:p>
      </dgm:t>
    </dgm:pt>
    <dgm:pt modelId="{F503F87D-FB20-4A96-A5A5-25213269AF78}">
      <dgm:prSet phldrT="[文字]" custT="1"/>
      <dgm:spPr/>
      <dgm:t>
        <a:bodyPr/>
        <a:lstStyle/>
        <a:p>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職輔導進階課程</a:t>
          </a:r>
          <a:endParaRPr lang="zh-TW" altLang="en-US" sz="1000" dirty="0">
            <a:latin typeface="微軟正黑體" pitchFamily="34" charset="-120"/>
            <a:ea typeface="微軟正黑體" pitchFamily="34" charset="-120"/>
          </a:endParaRPr>
        </a:p>
      </dgm:t>
    </dgm:pt>
    <dgm:pt modelId="{423F3F72-3C4C-4326-B9F7-1AAD301A56CC}" type="parTrans" cxnId="{1E4132CD-45D1-4621-9312-C2115DE28D1B}">
      <dgm:prSet/>
      <dgm:spPr/>
      <dgm:t>
        <a:bodyPr/>
        <a:lstStyle/>
        <a:p>
          <a:endParaRPr lang="zh-TW" altLang="en-US" sz="1000"/>
        </a:p>
      </dgm:t>
    </dgm:pt>
    <dgm:pt modelId="{BB84CB3D-33BA-411D-A219-A6F48FD87F3F}" type="sibTrans" cxnId="{1E4132CD-45D1-4621-9312-C2115DE28D1B}">
      <dgm:prSet/>
      <dgm:spPr/>
      <dgm:t>
        <a:bodyPr/>
        <a:lstStyle/>
        <a:p>
          <a:endParaRPr lang="zh-TW" altLang="en-US" sz="1000"/>
        </a:p>
      </dgm:t>
    </dgm:pt>
    <dgm:pt modelId="{8A620F3A-06D7-4917-9726-D729BD9CE76A}">
      <dgm:prSet phldrT="[文字]" custT="1"/>
      <dgm:spPr/>
      <dgm:t>
        <a:bodyPr/>
        <a:lstStyle/>
        <a:p>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◎指導職能學習計畫◎指導求職及履歴撰寫</a:t>
          </a:r>
          <a:endParaRPr lang="zh-TW" altLang="en-US" sz="1000" dirty="0">
            <a:latin typeface="微軟正黑體" pitchFamily="34" charset="-120"/>
            <a:ea typeface="微軟正黑體" pitchFamily="34" charset="-120"/>
          </a:endParaRPr>
        </a:p>
      </dgm:t>
    </dgm:pt>
    <dgm:pt modelId="{FAE903E8-1CFD-43E2-A0D3-A9AD5C1E6296}" type="parTrans" cxnId="{810FDE94-21EE-49B6-9435-38BEE90E38A3}">
      <dgm:prSet/>
      <dgm:spPr/>
      <dgm:t>
        <a:bodyPr/>
        <a:lstStyle/>
        <a:p>
          <a:endParaRPr lang="zh-TW" altLang="en-US" sz="1000"/>
        </a:p>
      </dgm:t>
    </dgm:pt>
    <dgm:pt modelId="{5113A4AA-AFF7-488E-A0F6-1B0B9947A928}" type="sibTrans" cxnId="{810FDE94-21EE-49B6-9435-38BEE90E38A3}">
      <dgm:prSet/>
      <dgm:spPr/>
      <dgm:t>
        <a:bodyPr/>
        <a:lstStyle/>
        <a:p>
          <a:endParaRPr lang="zh-TW" altLang="en-US" sz="1000"/>
        </a:p>
      </dgm:t>
    </dgm:pt>
    <dgm:pt modelId="{FA094DC2-F937-44A5-A9A7-59747D7FEC05}">
      <dgm:prSet phldrT="[文字]" custT="1"/>
      <dgm:spPr/>
      <dgm:t>
        <a:bodyPr/>
        <a:lstStyle/>
        <a:p>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9EA7D132-C8D5-46A9-8213-E74B57286798}" type="parTrans" cxnId="{CE45DC5C-0EFD-463A-974B-D1AFB9EE4BAC}">
      <dgm:prSet/>
      <dgm:spPr/>
      <dgm:t>
        <a:bodyPr/>
        <a:lstStyle/>
        <a:p>
          <a:endParaRPr lang="zh-TW" altLang="en-US" sz="1000"/>
        </a:p>
      </dgm:t>
    </dgm:pt>
    <dgm:pt modelId="{384BE597-2CAF-4308-8704-79BCAE6B9C43}" type="sibTrans" cxnId="{CE45DC5C-0EFD-463A-974B-D1AFB9EE4BAC}">
      <dgm:prSet/>
      <dgm:spPr/>
      <dgm:t>
        <a:bodyPr/>
        <a:lstStyle/>
        <a:p>
          <a:endParaRPr lang="zh-TW" altLang="en-US" sz="1000"/>
        </a:p>
      </dgm:t>
    </dgm:pt>
    <dgm:pt modelId="{901320AF-2864-48A7-8D69-EF62020BF313}">
      <dgm:prSet phldrT="[文字]" custT="1"/>
      <dgm:spPr/>
      <dgm:t>
        <a:bodyPr/>
        <a:lstStyle/>
        <a:p>
          <a:r>
            <a:rPr lang="zh-TW" altLang="en-US" sz="1000" dirty="0" smtClean="0">
              <a:latin typeface="微軟正黑體" pitchFamily="34" charset="-120"/>
              <a:ea typeface="微軟正黑體" pitchFamily="34" charset="-120"/>
            </a:rPr>
            <a:t>◎個案演練◎口頭評估</a:t>
          </a:r>
          <a:endParaRPr lang="zh-TW" altLang="en-US" sz="1000" dirty="0">
            <a:latin typeface="微軟正黑體" pitchFamily="34" charset="-120"/>
            <a:ea typeface="微軟正黑體" pitchFamily="34" charset="-120"/>
          </a:endParaRPr>
        </a:p>
      </dgm:t>
    </dgm:pt>
    <dgm:pt modelId="{F01BBF20-104E-404E-A038-22A9498F6284}" type="parTrans" cxnId="{F364A305-8BED-45D5-A801-66B7C41B8EE5}">
      <dgm:prSet/>
      <dgm:spPr/>
      <dgm:t>
        <a:bodyPr/>
        <a:lstStyle/>
        <a:p>
          <a:endParaRPr lang="zh-TW" altLang="en-US" sz="1000"/>
        </a:p>
      </dgm:t>
    </dgm:pt>
    <dgm:pt modelId="{133A098A-9725-4904-A6CC-2A9A1409A30B}" type="sibTrans" cxnId="{F364A305-8BED-45D5-A801-66B7C41B8EE5}">
      <dgm:prSet/>
      <dgm:spPr/>
      <dgm:t>
        <a:bodyPr/>
        <a:lstStyle/>
        <a:p>
          <a:endParaRPr lang="zh-TW" altLang="en-US" sz="1000"/>
        </a:p>
      </dgm:t>
    </dgm:pt>
    <dgm:pt modelId="{4E970C0E-A1BB-4513-B5A4-1DBC01A33A92}" type="pres">
      <dgm:prSet presAssocID="{3E288E0B-A5D5-418C-B74C-22B570FCC07F}" presName="Name0" presStyleCnt="0">
        <dgm:presLayoutVars>
          <dgm:dir/>
          <dgm:animLvl val="lvl"/>
          <dgm:resizeHandles val="exact"/>
        </dgm:presLayoutVars>
      </dgm:prSet>
      <dgm:spPr/>
      <dgm:t>
        <a:bodyPr/>
        <a:lstStyle/>
        <a:p>
          <a:endParaRPr lang="zh-TW" altLang="en-US"/>
        </a:p>
      </dgm:t>
    </dgm:pt>
    <dgm:pt modelId="{B7D28EE9-8E42-475D-8F9D-B7D7CC664691}" type="pres">
      <dgm:prSet presAssocID="{FFC98B24-A621-45DE-BBE4-8885A85AD643}" presName="composite" presStyleCnt="0"/>
      <dgm:spPr/>
    </dgm:pt>
    <dgm:pt modelId="{96C37248-9668-4618-AF1B-1A335EA25F50}" type="pres">
      <dgm:prSet presAssocID="{FFC98B24-A621-45DE-BBE4-8885A85AD643}" presName="parTx" presStyleLbl="alignNode1" presStyleIdx="0" presStyleCnt="3" custScaleX="100000" custScaleY="100000" custLinFactNeighborX="-3979" custLinFactNeighborY="-4716">
        <dgm:presLayoutVars>
          <dgm:chMax val="0"/>
          <dgm:chPref val="0"/>
          <dgm:bulletEnabled val="1"/>
        </dgm:presLayoutVars>
      </dgm:prSet>
      <dgm:spPr/>
      <dgm:t>
        <a:bodyPr/>
        <a:lstStyle/>
        <a:p>
          <a:endParaRPr lang="zh-TW" altLang="en-US"/>
        </a:p>
      </dgm:t>
    </dgm:pt>
    <dgm:pt modelId="{B3CF69A8-9C45-4CEF-8DF7-0FFB4C278AF6}" type="pres">
      <dgm:prSet presAssocID="{FFC98B24-A621-45DE-BBE4-8885A85AD643}" presName="desTx" presStyleLbl="alignAccFollowNode1" presStyleIdx="0" presStyleCnt="3">
        <dgm:presLayoutVars>
          <dgm:bulletEnabled val="1"/>
        </dgm:presLayoutVars>
      </dgm:prSet>
      <dgm:spPr/>
      <dgm:t>
        <a:bodyPr/>
        <a:lstStyle/>
        <a:p>
          <a:endParaRPr lang="zh-TW" altLang="en-US"/>
        </a:p>
      </dgm:t>
    </dgm:pt>
    <dgm:pt modelId="{115F25AC-7BF6-4649-BCC2-D4EE40380DF1}" type="pres">
      <dgm:prSet presAssocID="{AF203357-CE91-43C5-BFD8-9C668FECC1E8}" presName="space" presStyleCnt="0"/>
      <dgm:spPr/>
    </dgm:pt>
    <dgm:pt modelId="{AAD1594A-8C47-4727-BFB0-B94AADBB5F33}" type="pres">
      <dgm:prSet presAssocID="{432BB354-7B33-4435-B2C2-57DA813E74B4}" presName="composite" presStyleCnt="0"/>
      <dgm:spPr/>
    </dgm:pt>
    <dgm:pt modelId="{35421321-E3B6-4927-BE81-3AC8F24BC14F}" type="pres">
      <dgm:prSet presAssocID="{432BB354-7B33-4435-B2C2-57DA813E74B4}" presName="parTx" presStyleLbl="alignNode1" presStyleIdx="1" presStyleCnt="3" custScaleX="100000" custScaleY="100000">
        <dgm:presLayoutVars>
          <dgm:chMax val="0"/>
          <dgm:chPref val="0"/>
          <dgm:bulletEnabled val="1"/>
        </dgm:presLayoutVars>
      </dgm:prSet>
      <dgm:spPr/>
      <dgm:t>
        <a:bodyPr/>
        <a:lstStyle/>
        <a:p>
          <a:endParaRPr lang="zh-TW" altLang="en-US"/>
        </a:p>
      </dgm:t>
    </dgm:pt>
    <dgm:pt modelId="{B855ED03-849B-447B-B7C4-9E668F783C93}" type="pres">
      <dgm:prSet presAssocID="{432BB354-7B33-4435-B2C2-57DA813E74B4}" presName="desTx" presStyleLbl="alignAccFollowNode1" presStyleIdx="1" presStyleCnt="3">
        <dgm:presLayoutVars>
          <dgm:bulletEnabled val="1"/>
        </dgm:presLayoutVars>
      </dgm:prSet>
      <dgm:spPr/>
      <dgm:t>
        <a:bodyPr/>
        <a:lstStyle/>
        <a:p>
          <a:endParaRPr lang="zh-TW" altLang="en-US"/>
        </a:p>
      </dgm:t>
    </dgm:pt>
    <dgm:pt modelId="{824FC92C-D3C9-4F09-8BDA-E3523A61E864}" type="pres">
      <dgm:prSet presAssocID="{771F927F-2909-4745-995D-0F15107E0E25}" presName="space" presStyleCnt="0"/>
      <dgm:spPr/>
    </dgm:pt>
    <dgm:pt modelId="{5F172FF3-87A4-4EF2-B3F1-E5FD8679783F}" type="pres">
      <dgm:prSet presAssocID="{4B4DE8CC-C28F-425C-8D24-F6ABF9404168}" presName="composite" presStyleCnt="0"/>
      <dgm:spPr/>
    </dgm:pt>
    <dgm:pt modelId="{CD659D3A-336B-4695-8519-D4AE20CB0569}" type="pres">
      <dgm:prSet presAssocID="{4B4DE8CC-C28F-425C-8D24-F6ABF9404168}" presName="parTx" presStyleLbl="alignNode1" presStyleIdx="2" presStyleCnt="3" custScaleX="100000" custScaleY="100000">
        <dgm:presLayoutVars>
          <dgm:chMax val="0"/>
          <dgm:chPref val="0"/>
          <dgm:bulletEnabled val="1"/>
        </dgm:presLayoutVars>
      </dgm:prSet>
      <dgm:spPr/>
      <dgm:t>
        <a:bodyPr/>
        <a:lstStyle/>
        <a:p>
          <a:endParaRPr lang="zh-TW" altLang="en-US"/>
        </a:p>
      </dgm:t>
    </dgm:pt>
    <dgm:pt modelId="{64E9270C-B13D-4B5C-8C75-8E0AA276CDED}" type="pres">
      <dgm:prSet presAssocID="{4B4DE8CC-C28F-425C-8D24-F6ABF9404168}" presName="desTx" presStyleLbl="alignAccFollowNode1" presStyleIdx="2" presStyleCnt="3">
        <dgm:presLayoutVars>
          <dgm:bulletEnabled val="1"/>
        </dgm:presLayoutVars>
      </dgm:prSet>
      <dgm:spPr/>
      <dgm:t>
        <a:bodyPr/>
        <a:lstStyle/>
        <a:p>
          <a:endParaRPr lang="zh-TW" altLang="en-US"/>
        </a:p>
      </dgm:t>
    </dgm:pt>
  </dgm:ptLst>
  <dgm:cxnLst>
    <dgm:cxn modelId="{E4632E02-A5DF-4B28-A3D7-8C8066245C80}" srcId="{3E288E0B-A5D5-418C-B74C-22B570FCC07F}" destId="{432BB354-7B33-4435-B2C2-57DA813E74B4}" srcOrd="1" destOrd="0" parTransId="{B8773B5A-2817-4AF9-A9BA-A0A330AE25C1}" sibTransId="{771F927F-2909-4745-995D-0F15107E0E25}"/>
    <dgm:cxn modelId="{AEAA0526-C548-46F5-A5ED-ACACBB30EF71}" type="presOf" srcId="{0049143A-D9E7-4312-9C9B-702866A6643D}" destId="{B855ED03-849B-447B-B7C4-9E668F783C93}" srcOrd="0" destOrd="2" presId="urn:microsoft.com/office/officeart/2005/8/layout/hList1"/>
    <dgm:cxn modelId="{5AEE2F84-94C1-430B-8C2E-A5DB62879555}" srcId="{4B4DE8CC-C28F-425C-8D24-F6ABF9404168}" destId="{A746CF05-4F53-45CF-BD58-09D9F6563E16}" srcOrd="0" destOrd="0" parTransId="{D926D294-919B-49DF-B4A0-09D7E3C8B2E4}" sibTransId="{7EBE9CFC-F924-457C-92D8-7E9359BAED83}"/>
    <dgm:cxn modelId="{6B0FA99D-4A53-4511-A94D-E96B96510E42}" type="presOf" srcId="{FA094DC2-F937-44A5-A9A7-59747D7FEC05}" destId="{64E9270C-B13D-4B5C-8C75-8E0AA276CDED}" srcOrd="0" destOrd="3" presId="urn:microsoft.com/office/officeart/2005/8/layout/hList1"/>
    <dgm:cxn modelId="{CE45DC5C-0EFD-463A-974B-D1AFB9EE4BAC}" srcId="{4B4DE8CC-C28F-425C-8D24-F6ABF9404168}" destId="{FA094DC2-F937-44A5-A9A7-59747D7FEC05}" srcOrd="3" destOrd="0" parTransId="{9EA7D132-C8D5-46A9-8213-E74B57286798}" sibTransId="{384BE597-2CAF-4308-8704-79BCAE6B9C43}"/>
    <dgm:cxn modelId="{DCFBEEC0-EF3A-42FF-923F-CD3DF8651568}" srcId="{432BB354-7B33-4435-B2C2-57DA813E74B4}" destId="{D44D0028-9494-438C-96BB-82C22EA339F3}" srcOrd="3" destOrd="0" parTransId="{5A5DA6F4-E815-4BE7-8273-74C0BAF41874}" sibTransId="{5F0EA5C1-5CE3-4511-AE77-53CCB4476FAC}"/>
    <dgm:cxn modelId="{E6F84712-CA78-4EB3-B753-9BF67BCEEEEB}" type="presOf" srcId="{8A620F3A-06D7-4917-9726-D729BD9CE76A}" destId="{64E9270C-B13D-4B5C-8C75-8E0AA276CDED}" srcOrd="0" destOrd="2" presId="urn:microsoft.com/office/officeart/2005/8/layout/hList1"/>
    <dgm:cxn modelId="{88DA4B0D-52B3-4471-9D47-1E71A7D1528B}" srcId="{432BB354-7B33-4435-B2C2-57DA813E74B4}" destId="{0049143A-D9E7-4312-9C9B-702866A6643D}" srcOrd="2" destOrd="0" parTransId="{ACDA7CD2-7F6A-43D2-AB50-6410C6AAF6AC}" sibTransId="{7BBC60CB-B2CE-46C8-B15E-C0A4276DB55A}"/>
    <dgm:cxn modelId="{7987ACEB-483B-4037-B504-4E4C009DB437}" type="presOf" srcId="{901320AF-2864-48A7-8D69-EF62020BF313}" destId="{64E9270C-B13D-4B5C-8C75-8E0AA276CDED}" srcOrd="0" destOrd="4" presId="urn:microsoft.com/office/officeart/2005/8/layout/hList1"/>
    <dgm:cxn modelId="{95A8FEE3-C644-4AE1-B9CA-9AC7575362DE}" srcId="{432BB354-7B33-4435-B2C2-57DA813E74B4}" destId="{1471ADAA-2350-4214-A102-7D0B86324F1F}" srcOrd="4" destOrd="0" parTransId="{8C223D62-AD34-4246-AF99-CF45930DB1F2}" sibTransId="{2B2B2F88-194C-446D-ABC1-11D3C0A12415}"/>
    <dgm:cxn modelId="{BE9DD9D7-D63E-4D4D-ADA6-71E9829C760E}" type="presOf" srcId="{274A7306-D016-4AB2-B5CC-20B6D8CEB762}" destId="{B3CF69A8-9C45-4CEF-8DF7-0FFB4C278AF6}" srcOrd="0" destOrd="1" presId="urn:microsoft.com/office/officeart/2005/8/layout/hList1"/>
    <dgm:cxn modelId="{37860732-A1B7-40EA-9A1B-55FB96ADEEF4}" type="presOf" srcId="{F503F87D-FB20-4A96-A5A5-25213269AF78}" destId="{64E9270C-B13D-4B5C-8C75-8E0AA276CDED}" srcOrd="0" destOrd="1" presId="urn:microsoft.com/office/officeart/2005/8/layout/hList1"/>
    <dgm:cxn modelId="{74B4B1F7-AC6D-4E2D-99E5-29A789E14CE6}" type="presOf" srcId="{B7B1332F-B3EE-4C04-A9E6-AF90A844AB17}" destId="{B855ED03-849B-447B-B7C4-9E668F783C93}" srcOrd="0" destOrd="0" presId="urn:microsoft.com/office/officeart/2005/8/layout/hList1"/>
    <dgm:cxn modelId="{300C0236-3234-40C7-AA2C-3D7451BF1B61}" srcId="{FFC98B24-A621-45DE-BBE4-8885A85AD643}" destId="{DC4DB080-221E-4DF2-BE79-4E8EA9389C00}" srcOrd="3" destOrd="0" parTransId="{9858C6CE-83CE-4624-9FA2-32DFB224938D}" sibTransId="{6A1FC9B3-005B-47F8-A518-B1B65D220DA8}"/>
    <dgm:cxn modelId="{F364A305-8BED-45D5-A801-66B7C41B8EE5}" srcId="{FA094DC2-F937-44A5-A9A7-59747D7FEC05}" destId="{901320AF-2864-48A7-8D69-EF62020BF313}" srcOrd="0" destOrd="0" parTransId="{F01BBF20-104E-404E-A038-22A9498F6284}" sibTransId="{133A098A-9725-4904-A6CC-2A9A1409A30B}"/>
    <dgm:cxn modelId="{9EEB6160-62EC-4574-B896-243B6B7B9B98}" type="presOf" srcId="{DC76042C-B883-42A6-823B-B036D46CDF7E}" destId="{B3CF69A8-9C45-4CEF-8DF7-0FFB4C278AF6}" srcOrd="0" destOrd="0" presId="urn:microsoft.com/office/officeart/2005/8/layout/hList1"/>
    <dgm:cxn modelId="{BD571605-AA17-4297-94D7-F9291D75E7E2}" srcId="{3E288E0B-A5D5-418C-B74C-22B570FCC07F}" destId="{4B4DE8CC-C28F-425C-8D24-F6ABF9404168}" srcOrd="2" destOrd="0" parTransId="{197D4CBE-0D3D-4BDA-BD36-1A36CE87940F}" sibTransId="{2D81749D-F41A-49A4-AF06-51F440B26457}"/>
    <dgm:cxn modelId="{5A2BB80F-14E2-450A-BDEC-35643C07DFA7}" type="presOf" srcId="{F4ABBB95-BEE6-467B-AEFD-B297CD4E2DD4}" destId="{B855ED03-849B-447B-B7C4-9E668F783C93}" srcOrd="0" destOrd="1" presId="urn:microsoft.com/office/officeart/2005/8/layout/hList1"/>
    <dgm:cxn modelId="{53F7A148-7424-4F0C-A9EE-E62CA008CFE3}" type="presOf" srcId="{CC31FE05-A5FE-4E29-BC2B-8D660B3030C5}" destId="{B3CF69A8-9C45-4CEF-8DF7-0FFB4C278AF6}" srcOrd="0" destOrd="2" presId="urn:microsoft.com/office/officeart/2005/8/layout/hList1"/>
    <dgm:cxn modelId="{E5A5CC00-245F-465A-87DC-C2777C7E1713}" type="presOf" srcId="{3E288E0B-A5D5-418C-B74C-22B570FCC07F}" destId="{4E970C0E-A1BB-4513-B5A4-1DBC01A33A92}" srcOrd="0" destOrd="0" presId="urn:microsoft.com/office/officeart/2005/8/layout/hList1"/>
    <dgm:cxn modelId="{2C316B7B-D776-4F5B-8D99-F84A9E60338B}" srcId="{FFC98B24-A621-45DE-BBE4-8885A85AD643}" destId="{53DFBE6F-0F66-4DA9-BD17-1F178A0851A9}" srcOrd="4" destOrd="0" parTransId="{CE3647B8-3737-4BD8-A526-1CE012721D26}" sibTransId="{6389E012-B044-4729-9FAD-0A0F96ECF6F1}"/>
    <dgm:cxn modelId="{6FD7C8CB-6F83-4A4E-B383-B114504F7004}" type="presOf" srcId="{432BB354-7B33-4435-B2C2-57DA813E74B4}" destId="{35421321-E3B6-4927-BE81-3AC8F24BC14F}" srcOrd="0" destOrd="0" presId="urn:microsoft.com/office/officeart/2005/8/layout/hList1"/>
    <dgm:cxn modelId="{3EB42C28-B366-4479-9FAE-7D0DFFD47520}" type="presOf" srcId="{53DFBE6F-0F66-4DA9-BD17-1F178A0851A9}" destId="{B3CF69A8-9C45-4CEF-8DF7-0FFB4C278AF6}" srcOrd="0" destOrd="4" presId="urn:microsoft.com/office/officeart/2005/8/layout/hList1"/>
    <dgm:cxn modelId="{B73EBE90-88DA-47D0-82E6-37D24C763A92}" type="presOf" srcId="{DC4DB080-221E-4DF2-BE79-4E8EA9389C00}" destId="{B3CF69A8-9C45-4CEF-8DF7-0FFB4C278AF6}" srcOrd="0" destOrd="3" presId="urn:microsoft.com/office/officeart/2005/8/layout/hList1"/>
    <dgm:cxn modelId="{F0EBC217-C9EC-42CD-AA81-5C609EEACEE7}" srcId="{432BB354-7B33-4435-B2C2-57DA813E74B4}" destId="{B7B1332F-B3EE-4C04-A9E6-AF90A844AB17}" srcOrd="0" destOrd="0" parTransId="{92623A1B-7B49-4C87-82E1-678A54F92E8A}" sibTransId="{1055C5BE-E4DF-46D7-8018-AE52C51F28A8}"/>
    <dgm:cxn modelId="{70F88235-2062-4962-86BB-8E84AF2900F5}" srcId="{FFC98B24-A621-45DE-BBE4-8885A85AD643}" destId="{CC31FE05-A5FE-4E29-BC2B-8D660B3030C5}" srcOrd="2" destOrd="0" parTransId="{9DE4DF8A-DA59-46B6-BF2E-52936D859C80}" sibTransId="{B6DB534E-3B72-4EED-B73C-242FB2CFD8FD}"/>
    <dgm:cxn modelId="{CD38705B-7BFD-4957-95DE-DEDC778787F5}" type="presOf" srcId="{D44D0028-9494-438C-96BB-82C22EA339F3}" destId="{B855ED03-849B-447B-B7C4-9E668F783C93}" srcOrd="0" destOrd="3" presId="urn:microsoft.com/office/officeart/2005/8/layout/hList1"/>
    <dgm:cxn modelId="{6D7FCAD7-6DF6-401F-862A-E55614A7C9D7}" type="presOf" srcId="{FFC98B24-A621-45DE-BBE4-8885A85AD643}" destId="{96C37248-9668-4618-AF1B-1A335EA25F50}" srcOrd="0" destOrd="0" presId="urn:microsoft.com/office/officeart/2005/8/layout/hList1"/>
    <dgm:cxn modelId="{C60FE963-1C50-4D87-92F4-367859FAB6CC}" srcId="{FFC98B24-A621-45DE-BBE4-8885A85AD643}" destId="{DC76042C-B883-42A6-823B-B036D46CDF7E}" srcOrd="0" destOrd="0" parTransId="{4B37AE4C-C94E-4A3D-95D7-D01CFD0206A1}" sibTransId="{F8827879-91B3-4216-A0CF-0C06529D20C8}"/>
    <dgm:cxn modelId="{45F7F24C-7DB1-435D-8C8B-6BED5EAB2768}" srcId="{3E288E0B-A5D5-418C-B74C-22B570FCC07F}" destId="{FFC98B24-A621-45DE-BBE4-8885A85AD643}" srcOrd="0" destOrd="0" parTransId="{011567AA-B6CD-4E84-BFDC-E8C79136B634}" sibTransId="{AF203357-CE91-43C5-BFD8-9C668FECC1E8}"/>
    <dgm:cxn modelId="{DD06E1E0-3E35-4EB6-9916-5142EBD996D8}" srcId="{432BB354-7B33-4435-B2C2-57DA813E74B4}" destId="{F4ABBB95-BEE6-467B-AEFD-B297CD4E2DD4}" srcOrd="1" destOrd="0" parTransId="{61C2B30F-F627-4E27-853C-41B42D49BA3F}" sibTransId="{E24523B0-B9AF-43B1-B9B1-D25C1A06F61A}"/>
    <dgm:cxn modelId="{A69BFFF2-A4DD-45BE-A7E2-493EF20BFBC1}" srcId="{FFC98B24-A621-45DE-BBE4-8885A85AD643}" destId="{274A7306-D016-4AB2-B5CC-20B6D8CEB762}" srcOrd="1" destOrd="0" parTransId="{DA73FB23-98FB-4D6D-932D-0FFC2BA8CBC5}" sibTransId="{8D7DAFAC-E675-40F9-93BF-53F77330427E}"/>
    <dgm:cxn modelId="{7D6DF5DA-6456-4B5F-B17B-F25D8ACBDD64}" type="presOf" srcId="{4B4DE8CC-C28F-425C-8D24-F6ABF9404168}" destId="{CD659D3A-336B-4695-8519-D4AE20CB0569}" srcOrd="0" destOrd="0" presId="urn:microsoft.com/office/officeart/2005/8/layout/hList1"/>
    <dgm:cxn modelId="{1E4132CD-45D1-4621-9312-C2115DE28D1B}" srcId="{4B4DE8CC-C28F-425C-8D24-F6ABF9404168}" destId="{F503F87D-FB20-4A96-A5A5-25213269AF78}" srcOrd="1" destOrd="0" parTransId="{423F3F72-3C4C-4326-B9F7-1AAD301A56CC}" sibTransId="{BB84CB3D-33BA-411D-A219-A6F48FD87F3F}"/>
    <dgm:cxn modelId="{C98F2825-06E2-4000-92A2-DE4B424BE8F6}" type="presOf" srcId="{1471ADAA-2350-4214-A102-7D0B86324F1F}" destId="{B855ED03-849B-447B-B7C4-9E668F783C93}" srcOrd="0" destOrd="4" presId="urn:microsoft.com/office/officeart/2005/8/layout/hList1"/>
    <dgm:cxn modelId="{8D7F6AC6-77A8-49BC-A7E9-BE1F75A312DF}" type="presOf" srcId="{A746CF05-4F53-45CF-BD58-09D9F6563E16}" destId="{64E9270C-B13D-4B5C-8C75-8E0AA276CDED}" srcOrd="0" destOrd="0" presId="urn:microsoft.com/office/officeart/2005/8/layout/hList1"/>
    <dgm:cxn modelId="{810FDE94-21EE-49B6-9435-38BEE90E38A3}" srcId="{4B4DE8CC-C28F-425C-8D24-F6ABF9404168}" destId="{8A620F3A-06D7-4917-9726-D729BD9CE76A}" srcOrd="2" destOrd="0" parTransId="{FAE903E8-1CFD-43E2-A0D3-A9AD5C1E6296}" sibTransId="{5113A4AA-AFF7-488E-A0F6-1B0B9947A928}"/>
    <dgm:cxn modelId="{81FFC385-9F65-4EDB-976C-8D740509975F}" type="presParOf" srcId="{4E970C0E-A1BB-4513-B5A4-1DBC01A33A92}" destId="{B7D28EE9-8E42-475D-8F9D-B7D7CC664691}" srcOrd="0" destOrd="0" presId="urn:microsoft.com/office/officeart/2005/8/layout/hList1"/>
    <dgm:cxn modelId="{7F5976CA-7EE7-49FB-9F0F-38E179FD9205}" type="presParOf" srcId="{B7D28EE9-8E42-475D-8F9D-B7D7CC664691}" destId="{96C37248-9668-4618-AF1B-1A335EA25F50}" srcOrd="0" destOrd="0" presId="urn:microsoft.com/office/officeart/2005/8/layout/hList1"/>
    <dgm:cxn modelId="{E893F197-2B0F-46FE-9775-46B2A05C2B1F}" type="presParOf" srcId="{B7D28EE9-8E42-475D-8F9D-B7D7CC664691}" destId="{B3CF69A8-9C45-4CEF-8DF7-0FFB4C278AF6}" srcOrd="1" destOrd="0" presId="urn:microsoft.com/office/officeart/2005/8/layout/hList1"/>
    <dgm:cxn modelId="{38C6B1B7-1AE4-4D93-BA18-B75ACCD375D8}" type="presParOf" srcId="{4E970C0E-A1BB-4513-B5A4-1DBC01A33A92}" destId="{115F25AC-7BF6-4649-BCC2-D4EE40380DF1}" srcOrd="1" destOrd="0" presId="urn:microsoft.com/office/officeart/2005/8/layout/hList1"/>
    <dgm:cxn modelId="{F30456C3-C47C-4B51-B78F-6B011D3BCAC9}" type="presParOf" srcId="{4E970C0E-A1BB-4513-B5A4-1DBC01A33A92}" destId="{AAD1594A-8C47-4727-BFB0-B94AADBB5F33}" srcOrd="2" destOrd="0" presId="urn:microsoft.com/office/officeart/2005/8/layout/hList1"/>
    <dgm:cxn modelId="{E523DD9A-3B54-4760-8825-C8237E7BB8B4}" type="presParOf" srcId="{AAD1594A-8C47-4727-BFB0-B94AADBB5F33}" destId="{35421321-E3B6-4927-BE81-3AC8F24BC14F}" srcOrd="0" destOrd="0" presId="urn:microsoft.com/office/officeart/2005/8/layout/hList1"/>
    <dgm:cxn modelId="{8D7D3C26-A56B-467A-AF0F-D1BA511515E9}" type="presParOf" srcId="{AAD1594A-8C47-4727-BFB0-B94AADBB5F33}" destId="{B855ED03-849B-447B-B7C4-9E668F783C93}" srcOrd="1" destOrd="0" presId="urn:microsoft.com/office/officeart/2005/8/layout/hList1"/>
    <dgm:cxn modelId="{AB5FEDE8-66FF-486D-AFA5-01D3D078D08A}" type="presParOf" srcId="{4E970C0E-A1BB-4513-B5A4-1DBC01A33A92}" destId="{824FC92C-D3C9-4F09-8BDA-E3523A61E864}" srcOrd="3" destOrd="0" presId="urn:microsoft.com/office/officeart/2005/8/layout/hList1"/>
    <dgm:cxn modelId="{62C3D118-ADA8-49D2-9A1D-A396205D1DB7}" type="presParOf" srcId="{4E970C0E-A1BB-4513-B5A4-1DBC01A33A92}" destId="{5F172FF3-87A4-4EF2-B3F1-E5FD8679783F}" srcOrd="4" destOrd="0" presId="urn:microsoft.com/office/officeart/2005/8/layout/hList1"/>
    <dgm:cxn modelId="{4E1A3622-CF73-47FA-892E-4A8B05FAE75E}" type="presParOf" srcId="{5F172FF3-87A4-4EF2-B3F1-E5FD8679783F}" destId="{CD659D3A-336B-4695-8519-D4AE20CB0569}" srcOrd="0" destOrd="0" presId="urn:microsoft.com/office/officeart/2005/8/layout/hList1"/>
    <dgm:cxn modelId="{3A62AD72-C7A2-4816-8537-ACB549DD1877}" type="presParOf" srcId="{5F172FF3-87A4-4EF2-B3F1-E5FD8679783F}" destId="{64E9270C-B13D-4B5C-8C75-8E0AA276CD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88E0B-A5D5-418C-B74C-22B570FCC07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FFC98B24-A621-45DE-BBE4-8885A85AD643}">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D</a:t>
          </a:r>
          <a:endParaRPr lang="zh-TW" altLang="en-US" sz="1000" dirty="0">
            <a:latin typeface="微軟正黑體" pitchFamily="34" charset="-120"/>
            <a:ea typeface="微軟正黑體" pitchFamily="34" charset="-120"/>
          </a:endParaRPr>
        </a:p>
      </dgm:t>
    </dgm:pt>
    <dgm:pt modelId="{011567AA-B6CD-4E84-BFDC-E8C79136B634}" type="parTrans" cxnId="{45F7F24C-7DB1-435D-8C8B-6BED5EAB2768}">
      <dgm:prSet/>
      <dgm:spPr/>
      <dgm:t>
        <a:bodyPr/>
        <a:lstStyle/>
        <a:p>
          <a:endParaRPr lang="zh-TW" altLang="en-US" sz="1000"/>
        </a:p>
      </dgm:t>
    </dgm:pt>
    <dgm:pt modelId="{AF203357-CE91-43C5-BFD8-9C668FECC1E8}" type="sibTrans" cxnId="{45F7F24C-7DB1-435D-8C8B-6BED5EAB2768}">
      <dgm:prSet/>
      <dgm:spPr/>
      <dgm:t>
        <a:bodyPr/>
        <a:lstStyle/>
        <a:p>
          <a:endParaRPr lang="zh-TW" altLang="en-US" sz="1000"/>
        </a:p>
      </dgm:t>
    </dgm:pt>
    <dgm:pt modelId="{DC76042C-B883-42A6-823B-B036D46CDF7E}">
      <dgm:prSet phldrT="[文字]"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概念</a:t>
          </a:r>
          <a:r>
            <a:rPr lang="en-US" altLang="zh-TW" sz="1000" dirty="0" smtClean="0">
              <a:latin typeface="微軟正黑體" pitchFamily="34" charset="-120"/>
              <a:ea typeface="微軟正黑體" pitchFamily="34" charset="-120"/>
            </a:rPr>
            <a:t>)</a:t>
          </a:r>
          <a:r>
            <a:rPr lang="en-US" altLang="zh-TW" sz="1000" dirty="0" err="1" smtClean="0">
              <a:latin typeface="微軟正黑體" pitchFamily="34" charset="-120"/>
              <a:ea typeface="微軟正黑體" pitchFamily="34" charset="-120"/>
            </a:rPr>
            <a:t>1hr</a:t>
          </a:r>
          <a:r>
            <a:rPr lang="zh-TW" altLang="en-US" sz="1000" dirty="0" smtClean="0">
              <a:latin typeface="微軟正黑體" pitchFamily="34" charset="-120"/>
              <a:ea typeface="微軟正黑體" pitchFamily="34" charset="-120"/>
            </a:rPr>
            <a:t> </a:t>
          </a:r>
          <a:r>
            <a:rPr lang="en-US" altLang="zh-TW" sz="1000" dirty="0" smtClean="0">
              <a:latin typeface="微軟正黑體" pitchFamily="34" charset="-120"/>
              <a:ea typeface="微軟正黑體" pitchFamily="34" charset="-120"/>
            </a:rPr>
            <a:t>/</a:t>
          </a:r>
          <a:r>
            <a:rPr lang="en-US" altLang="zh-TW" sz="1000" dirty="0" err="1" smtClean="0">
              <a:latin typeface="微軟正黑體" pitchFamily="34" charset="-120"/>
              <a:ea typeface="微軟正黑體" pitchFamily="34" charset="-120"/>
            </a:rPr>
            <a:t>3hr</a:t>
          </a:r>
          <a:endParaRPr lang="zh-TW" altLang="en-US" sz="1000" dirty="0">
            <a:latin typeface="微軟正黑體" pitchFamily="34" charset="-120"/>
            <a:ea typeface="微軟正黑體" pitchFamily="34" charset="-120"/>
          </a:endParaRPr>
        </a:p>
      </dgm:t>
    </dgm:pt>
    <dgm:pt modelId="{4B37AE4C-C94E-4A3D-95D7-D01CFD0206A1}" type="parTrans" cxnId="{C60FE963-1C50-4D87-92F4-367859FAB6CC}">
      <dgm:prSet/>
      <dgm:spPr/>
      <dgm:t>
        <a:bodyPr/>
        <a:lstStyle/>
        <a:p>
          <a:endParaRPr lang="zh-TW" altLang="en-US" sz="1000"/>
        </a:p>
      </dgm:t>
    </dgm:pt>
    <dgm:pt modelId="{F8827879-91B3-4216-A0CF-0C06529D20C8}" type="sibTrans" cxnId="{C60FE963-1C50-4D87-92F4-367859FAB6CC}">
      <dgm:prSet/>
      <dgm:spPr/>
      <dgm:t>
        <a:bodyPr/>
        <a:lstStyle/>
        <a:p>
          <a:endParaRPr lang="zh-TW" altLang="en-US" sz="1000"/>
        </a:p>
      </dgm:t>
    </dgm:pt>
    <dgm:pt modelId="{274A7306-D016-4AB2-B5CC-20B6D8CEB762}">
      <dgm:prSet phldrT="[文字]"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九大職能星個案輔導概念及實作</a:t>
          </a:r>
          <a:endParaRPr lang="zh-TW" altLang="en-US" sz="1000" dirty="0">
            <a:latin typeface="微軟正黑體" pitchFamily="34" charset="-120"/>
            <a:ea typeface="微軟正黑體" pitchFamily="34" charset="-120"/>
          </a:endParaRPr>
        </a:p>
      </dgm:t>
    </dgm:pt>
    <dgm:pt modelId="{DA73FB23-98FB-4D6D-932D-0FFC2BA8CBC5}" type="parTrans" cxnId="{A69BFFF2-A4DD-45BE-A7E2-493EF20BFBC1}">
      <dgm:prSet/>
      <dgm:spPr/>
      <dgm:t>
        <a:bodyPr/>
        <a:lstStyle/>
        <a:p>
          <a:endParaRPr lang="zh-TW" altLang="en-US" sz="1000"/>
        </a:p>
      </dgm:t>
    </dgm:pt>
    <dgm:pt modelId="{8D7DAFAC-E675-40F9-93BF-53F77330427E}" type="sibTrans" cxnId="{A69BFFF2-A4DD-45BE-A7E2-493EF20BFBC1}">
      <dgm:prSet/>
      <dgm:spPr/>
      <dgm:t>
        <a:bodyPr/>
        <a:lstStyle/>
        <a:p>
          <a:endParaRPr lang="zh-TW" altLang="en-US" sz="1000"/>
        </a:p>
      </dgm:t>
    </dgm:pt>
    <dgm:pt modelId="{4B4DE8CC-C28F-425C-8D24-F6ABF9404168}">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F</a:t>
          </a:r>
          <a:endParaRPr lang="zh-TW" altLang="en-US" sz="1000" dirty="0">
            <a:latin typeface="微軟正黑體" pitchFamily="34" charset="-120"/>
            <a:ea typeface="微軟正黑體" pitchFamily="34" charset="-120"/>
          </a:endParaRPr>
        </a:p>
      </dgm:t>
    </dgm:pt>
    <dgm:pt modelId="{197D4CBE-0D3D-4BDA-BD36-1A36CE87940F}" type="parTrans" cxnId="{BD571605-AA17-4297-94D7-F9291D75E7E2}">
      <dgm:prSet/>
      <dgm:spPr/>
      <dgm:t>
        <a:bodyPr/>
        <a:lstStyle/>
        <a:p>
          <a:endParaRPr lang="zh-TW" altLang="en-US" sz="1000"/>
        </a:p>
      </dgm:t>
    </dgm:pt>
    <dgm:pt modelId="{2D81749D-F41A-49A4-AF06-51F440B26457}" type="sibTrans" cxnId="{BD571605-AA17-4297-94D7-F9291D75E7E2}">
      <dgm:prSet/>
      <dgm:spPr/>
      <dgm:t>
        <a:bodyPr/>
        <a:lstStyle/>
        <a:p>
          <a:endParaRPr lang="zh-TW" altLang="en-US" sz="1000"/>
        </a:p>
      </dgm:t>
    </dgm:pt>
    <dgm:pt modelId="{CC31FE05-A5FE-4E29-BC2B-8D660B3030C5}">
      <dgm:prSet phldrT="[文字]"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◎撰寫職輔導個絮報告◎校園個案案例分析</a:t>
          </a:r>
          <a:endParaRPr lang="zh-TW" altLang="en-US" sz="1000" dirty="0">
            <a:latin typeface="微軟正黑體" pitchFamily="34" charset="-120"/>
            <a:ea typeface="微軟正黑體" pitchFamily="34" charset="-120"/>
          </a:endParaRPr>
        </a:p>
      </dgm:t>
    </dgm:pt>
    <dgm:pt modelId="{9DE4DF8A-DA59-46B6-BF2E-52936D859C80}" type="parTrans" cxnId="{70F88235-2062-4962-86BB-8E84AF2900F5}">
      <dgm:prSet/>
      <dgm:spPr/>
      <dgm:t>
        <a:bodyPr/>
        <a:lstStyle/>
        <a:p>
          <a:endParaRPr lang="zh-TW" altLang="en-US" sz="1000"/>
        </a:p>
      </dgm:t>
    </dgm:pt>
    <dgm:pt modelId="{B6DB534E-3B72-4EED-B73C-242FB2CFD8FD}" type="sibTrans" cxnId="{70F88235-2062-4962-86BB-8E84AF2900F5}">
      <dgm:prSet/>
      <dgm:spPr/>
      <dgm:t>
        <a:bodyPr/>
        <a:lstStyle/>
        <a:p>
          <a:endParaRPr lang="zh-TW" altLang="en-US" sz="1000"/>
        </a:p>
      </dgm:t>
    </dgm:pt>
    <dgm:pt modelId="{DC4DB080-221E-4DF2-BE79-4E8EA9389C00}">
      <dgm:prSet phldrT="[文字]"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9858C6CE-83CE-4624-9FA2-32DFB224938D}" type="parTrans" cxnId="{300C0236-3234-40C7-AA2C-3D7451BF1B61}">
      <dgm:prSet/>
      <dgm:spPr/>
      <dgm:t>
        <a:bodyPr/>
        <a:lstStyle/>
        <a:p>
          <a:endParaRPr lang="zh-TW" altLang="en-US" sz="1000"/>
        </a:p>
      </dgm:t>
    </dgm:pt>
    <dgm:pt modelId="{6A1FC9B3-005B-47F8-A518-B1B65D220DA8}" type="sibTrans" cxnId="{300C0236-3234-40C7-AA2C-3D7451BF1B61}">
      <dgm:prSet/>
      <dgm:spPr/>
      <dgm:t>
        <a:bodyPr/>
        <a:lstStyle/>
        <a:p>
          <a:endParaRPr lang="zh-TW" altLang="en-US" sz="1000"/>
        </a:p>
      </dgm:t>
    </dgm:pt>
    <dgm:pt modelId="{53DFBE6F-0F66-4DA9-BD17-1F178A0851A9}">
      <dgm:prSet phldrT="[文字]"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繳交輔導個案報告</a:t>
          </a:r>
          <a:endParaRPr lang="zh-TW" altLang="en-US" sz="1000" dirty="0">
            <a:latin typeface="微軟正黑體" pitchFamily="34" charset="-120"/>
            <a:ea typeface="微軟正黑體" pitchFamily="34" charset="-120"/>
          </a:endParaRPr>
        </a:p>
      </dgm:t>
    </dgm:pt>
    <dgm:pt modelId="{CE3647B8-3737-4BD8-A526-1CE012721D26}" type="parTrans" cxnId="{2C316B7B-D776-4F5B-8D99-F84A9E60338B}">
      <dgm:prSet/>
      <dgm:spPr/>
      <dgm:t>
        <a:bodyPr/>
        <a:lstStyle/>
        <a:p>
          <a:endParaRPr lang="zh-TW" altLang="en-US" sz="1000"/>
        </a:p>
      </dgm:t>
    </dgm:pt>
    <dgm:pt modelId="{6389E012-B044-4729-9FAD-0A0F96ECF6F1}" type="sibTrans" cxnId="{2C316B7B-D776-4F5B-8D99-F84A9E60338B}">
      <dgm:prSet/>
      <dgm:spPr/>
      <dgm:t>
        <a:bodyPr/>
        <a:lstStyle/>
        <a:p>
          <a:endParaRPr lang="zh-TW" altLang="en-US" sz="1000"/>
        </a:p>
      </dgm:t>
    </dgm:pt>
    <dgm:pt modelId="{432BB354-7B33-4435-B2C2-57DA813E74B4}">
      <dgm:prSet phldrT="[文字]" custT="1"/>
      <dgm:spPr/>
      <dgm:t>
        <a:bodyPr/>
        <a:lstStyle/>
        <a:p>
          <a:r>
            <a:rPr lang="zh-TW" altLang="en-US" sz="1000" dirty="0" smtClean="0">
              <a:latin typeface="微軟正黑體" pitchFamily="34" charset="-120"/>
              <a:ea typeface="微軟正黑體" pitchFamily="34" charset="-120"/>
            </a:rPr>
            <a:t>模組</a:t>
          </a:r>
          <a:r>
            <a:rPr lang="en-US" altLang="zh-TW" sz="1000" dirty="0" smtClean="0">
              <a:latin typeface="微軟正黑體" pitchFamily="34" charset="-120"/>
              <a:ea typeface="微軟正黑體" pitchFamily="34" charset="-120"/>
            </a:rPr>
            <a:t>E</a:t>
          </a:r>
          <a:endParaRPr lang="zh-TW" altLang="en-US" sz="1000" dirty="0">
            <a:latin typeface="微軟正黑體" pitchFamily="34" charset="-120"/>
            <a:ea typeface="微軟正黑體" pitchFamily="34" charset="-120"/>
          </a:endParaRPr>
        </a:p>
      </dgm:t>
    </dgm:pt>
    <dgm:pt modelId="{B8773B5A-2817-4AF9-A9BA-A0A330AE25C1}" type="parTrans" cxnId="{E4632E02-A5DF-4B28-A3D7-8C8066245C80}">
      <dgm:prSet/>
      <dgm:spPr/>
      <dgm:t>
        <a:bodyPr/>
        <a:lstStyle/>
        <a:p>
          <a:endParaRPr lang="zh-TW" altLang="en-US" sz="1000"/>
        </a:p>
      </dgm:t>
    </dgm:pt>
    <dgm:pt modelId="{771F927F-2909-4745-995D-0F15107E0E25}" type="sibTrans" cxnId="{E4632E02-A5DF-4B28-A3D7-8C8066245C80}">
      <dgm:prSet/>
      <dgm:spPr/>
      <dgm:t>
        <a:bodyPr/>
        <a:lstStyle/>
        <a:p>
          <a:endParaRPr lang="zh-TW" altLang="en-US" sz="1000"/>
        </a:p>
      </dgm:t>
    </dgm:pt>
    <dgm:pt modelId="{B7B1332F-B3EE-4C04-A9E6-AF90A844AB17}">
      <dgm:prSet phldrT="[文字]" custT="1"/>
      <dgm:spPr/>
      <dgm:t>
        <a:bodyPr/>
        <a:lstStyle/>
        <a:p>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err="1" smtClean="0">
              <a:latin typeface="微軟正黑體" pitchFamily="34" charset="-120"/>
              <a:ea typeface="微軟正黑體" pitchFamily="34" charset="-120"/>
            </a:rPr>
            <a:t>2hr</a:t>
          </a:r>
          <a:endParaRPr lang="zh-TW" altLang="en-US" sz="1000" dirty="0">
            <a:latin typeface="微軟正黑體" pitchFamily="34" charset="-120"/>
            <a:ea typeface="微軟正黑體" pitchFamily="34" charset="-120"/>
          </a:endParaRPr>
        </a:p>
      </dgm:t>
    </dgm:pt>
    <dgm:pt modelId="{92623A1B-7B49-4C87-82E1-678A54F92E8A}" type="parTrans" cxnId="{F0EBC217-C9EC-42CD-AA81-5C609EEACEE7}">
      <dgm:prSet/>
      <dgm:spPr/>
      <dgm:t>
        <a:bodyPr/>
        <a:lstStyle/>
        <a:p>
          <a:endParaRPr lang="zh-TW" altLang="en-US" sz="1000"/>
        </a:p>
      </dgm:t>
    </dgm:pt>
    <dgm:pt modelId="{1055C5BE-E4DF-46D7-8018-AE52C51F28A8}" type="sibTrans" cxnId="{F0EBC217-C9EC-42CD-AA81-5C609EEACEE7}">
      <dgm:prSet/>
      <dgm:spPr/>
      <dgm:t>
        <a:bodyPr/>
        <a:lstStyle/>
        <a:p>
          <a:endParaRPr lang="zh-TW" altLang="en-US" sz="1000"/>
        </a:p>
      </dgm:t>
    </dgm:pt>
    <dgm:pt modelId="{F4ABBB95-BEE6-467B-AEFD-B297CD4E2DD4}">
      <dgm:prSet phldrT="[文字]" custT="1"/>
      <dgm:spPr/>
      <dgm:t>
        <a:bodyPr/>
        <a:lstStyle/>
        <a:p>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職能訓練師課程</a:t>
          </a:r>
          <a:endParaRPr lang="zh-TW" altLang="en-US" sz="1000" dirty="0">
            <a:latin typeface="微軟正黑體" pitchFamily="34" charset="-120"/>
            <a:ea typeface="微軟正黑體" pitchFamily="34" charset="-120"/>
          </a:endParaRPr>
        </a:p>
      </dgm:t>
    </dgm:pt>
    <dgm:pt modelId="{61C2B30F-F627-4E27-853C-41B42D49BA3F}" type="parTrans" cxnId="{DD06E1E0-3E35-4EB6-9916-5142EBD996D8}">
      <dgm:prSet/>
      <dgm:spPr/>
      <dgm:t>
        <a:bodyPr/>
        <a:lstStyle/>
        <a:p>
          <a:endParaRPr lang="zh-TW" altLang="en-US" sz="1000"/>
        </a:p>
      </dgm:t>
    </dgm:pt>
    <dgm:pt modelId="{E24523B0-B9AF-43B1-B9B1-D25C1A06F61A}" type="sibTrans" cxnId="{DD06E1E0-3E35-4EB6-9916-5142EBD996D8}">
      <dgm:prSet/>
      <dgm:spPr/>
      <dgm:t>
        <a:bodyPr/>
        <a:lstStyle/>
        <a:p>
          <a:endParaRPr lang="zh-TW" altLang="en-US" sz="1000"/>
        </a:p>
      </dgm:t>
    </dgm:pt>
    <dgm:pt modelId="{0049143A-D9E7-4312-9C9B-702866A6643D}">
      <dgm:prSet phldrT="[文字]" custT="1"/>
      <dgm:spPr/>
      <dgm:t>
        <a:bodyPr/>
        <a:lstStyle/>
        <a:p>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◎認證課程講授規範◎校園推廣辦法</a:t>
          </a:r>
          <a:endParaRPr lang="zh-TW" altLang="en-US" sz="1000" dirty="0">
            <a:latin typeface="微軟正黑體" pitchFamily="34" charset="-120"/>
            <a:ea typeface="微軟正黑體" pitchFamily="34" charset="-120"/>
          </a:endParaRPr>
        </a:p>
      </dgm:t>
    </dgm:pt>
    <dgm:pt modelId="{ACDA7CD2-7F6A-43D2-AB50-6410C6AAF6AC}" type="parTrans" cxnId="{88DA4B0D-52B3-4471-9D47-1E71A7D1528B}">
      <dgm:prSet/>
      <dgm:spPr/>
      <dgm:t>
        <a:bodyPr/>
        <a:lstStyle/>
        <a:p>
          <a:endParaRPr lang="zh-TW" altLang="en-US" sz="1000"/>
        </a:p>
      </dgm:t>
    </dgm:pt>
    <dgm:pt modelId="{7BBC60CB-B2CE-46C8-B15E-C0A4276DB55A}" type="sibTrans" cxnId="{88DA4B0D-52B3-4471-9D47-1E71A7D1528B}">
      <dgm:prSet/>
      <dgm:spPr/>
      <dgm:t>
        <a:bodyPr/>
        <a:lstStyle/>
        <a:p>
          <a:endParaRPr lang="zh-TW" altLang="en-US" sz="1000"/>
        </a:p>
      </dgm:t>
    </dgm:pt>
    <dgm:pt modelId="{D44D0028-9494-438C-96BB-82C22EA339F3}">
      <dgm:prSet phldrT="[文字]" custT="1"/>
      <dgm:spPr/>
      <dgm:t>
        <a:bodyPr/>
        <a:lstStyle/>
        <a:p>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5A5DA6F4-E815-4BE7-8273-74C0BAF41874}" type="parTrans" cxnId="{DCFBEEC0-EF3A-42FF-923F-CD3DF8651568}">
      <dgm:prSet/>
      <dgm:spPr/>
      <dgm:t>
        <a:bodyPr/>
        <a:lstStyle/>
        <a:p>
          <a:endParaRPr lang="zh-TW" altLang="en-US" sz="1000"/>
        </a:p>
      </dgm:t>
    </dgm:pt>
    <dgm:pt modelId="{5F0EA5C1-5CE3-4511-AE77-53CCB4476FAC}" type="sibTrans" cxnId="{DCFBEEC0-EF3A-42FF-923F-CD3DF8651568}">
      <dgm:prSet/>
      <dgm:spPr/>
      <dgm:t>
        <a:bodyPr/>
        <a:lstStyle/>
        <a:p>
          <a:endParaRPr lang="zh-TW" altLang="en-US" sz="1000"/>
        </a:p>
      </dgm:t>
    </dgm:pt>
    <dgm:pt modelId="{1471ADAA-2350-4214-A102-7D0B86324F1F}">
      <dgm:prSet phldrT="[文字]" custT="1"/>
      <dgm:spPr/>
      <dgm:t>
        <a:bodyPr/>
        <a:lstStyle/>
        <a:p>
          <a:r>
            <a:rPr lang="zh-TW" altLang="en-US" sz="1000" dirty="0" smtClean="0">
              <a:latin typeface="微軟正黑體" pitchFamily="34" charset="-120"/>
              <a:ea typeface="微軟正黑體" pitchFamily="34" charset="-120"/>
            </a:rPr>
            <a:t>綜合討論</a:t>
          </a:r>
          <a:endParaRPr lang="zh-TW" altLang="en-US" sz="1000" dirty="0">
            <a:latin typeface="微軟正黑體" pitchFamily="34" charset="-120"/>
            <a:ea typeface="微軟正黑體" pitchFamily="34" charset="-120"/>
          </a:endParaRPr>
        </a:p>
      </dgm:t>
    </dgm:pt>
    <dgm:pt modelId="{8C223D62-AD34-4246-AF99-CF45930DB1F2}" type="parTrans" cxnId="{95A8FEE3-C644-4AE1-B9CA-9AC7575362DE}">
      <dgm:prSet/>
      <dgm:spPr/>
      <dgm:t>
        <a:bodyPr/>
        <a:lstStyle/>
        <a:p>
          <a:endParaRPr lang="zh-TW" altLang="en-US" sz="1000"/>
        </a:p>
      </dgm:t>
    </dgm:pt>
    <dgm:pt modelId="{2B2B2F88-194C-446D-ABC1-11D3C0A12415}" type="sibTrans" cxnId="{95A8FEE3-C644-4AE1-B9CA-9AC7575362DE}">
      <dgm:prSet/>
      <dgm:spPr/>
      <dgm:t>
        <a:bodyPr/>
        <a:lstStyle/>
        <a:p>
          <a:endParaRPr lang="zh-TW" altLang="en-US" sz="1000"/>
        </a:p>
      </dgm:t>
    </dgm:pt>
    <dgm:pt modelId="{A746CF05-4F53-45CF-BD58-09D9F6563E16}">
      <dgm:prSet phldrT="[文字]" custT="1"/>
      <dgm:spPr/>
      <dgm:t>
        <a:bodyPr/>
        <a:lstStyle/>
        <a:p>
          <a:pPr>
            <a:spcAft>
              <a:spcPts val="0"/>
            </a:spcAft>
          </a:pPr>
          <a:r>
            <a:rPr lang="zh-TW" altLang="en-US" sz="1000" dirty="0" smtClean="0">
              <a:latin typeface="微軟正黑體" pitchFamily="34" charset="-120"/>
              <a:ea typeface="微軟正黑體" pitchFamily="34" charset="-120"/>
            </a:rPr>
            <a:t>時數</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a:t>
          </a:r>
          <a:r>
            <a:rPr lang="en-US" altLang="zh-TW" sz="1000" dirty="0" err="1" smtClean="0">
              <a:latin typeface="微軟正黑體" pitchFamily="34" charset="-120"/>
              <a:ea typeface="微軟正黑體" pitchFamily="34" charset="-120"/>
            </a:rPr>
            <a:t>2hr</a:t>
          </a:r>
          <a:endParaRPr lang="zh-TW" altLang="en-US" sz="1000" dirty="0">
            <a:latin typeface="微軟正黑體" pitchFamily="34" charset="-120"/>
            <a:ea typeface="微軟正黑體" pitchFamily="34" charset="-120"/>
          </a:endParaRPr>
        </a:p>
      </dgm:t>
    </dgm:pt>
    <dgm:pt modelId="{D926D294-919B-49DF-B4A0-09D7E3C8B2E4}" type="parTrans" cxnId="{5AEE2F84-94C1-430B-8C2E-A5DB62879555}">
      <dgm:prSet/>
      <dgm:spPr/>
      <dgm:t>
        <a:bodyPr/>
        <a:lstStyle/>
        <a:p>
          <a:endParaRPr lang="zh-TW" altLang="en-US" sz="1000"/>
        </a:p>
      </dgm:t>
    </dgm:pt>
    <dgm:pt modelId="{7EBE9CFC-F924-457C-92D8-7E9359BAED83}" type="sibTrans" cxnId="{5AEE2F84-94C1-430B-8C2E-A5DB62879555}">
      <dgm:prSet/>
      <dgm:spPr/>
      <dgm:t>
        <a:bodyPr/>
        <a:lstStyle/>
        <a:p>
          <a:endParaRPr lang="zh-TW" altLang="en-US" sz="1000"/>
        </a:p>
      </dgm:t>
    </dgm:pt>
    <dgm:pt modelId="{F503F87D-FB20-4A96-A5A5-25213269AF78}">
      <dgm:prSet phldrT="[文字]" custT="1"/>
      <dgm:spPr/>
      <dgm:t>
        <a:bodyPr/>
        <a:lstStyle/>
        <a:p>
          <a:pPr>
            <a:spcAft>
              <a:spcPts val="0"/>
            </a:spcAft>
          </a:pPr>
          <a:r>
            <a:rPr lang="zh-TW" altLang="en-US" sz="1000" dirty="0" smtClean="0">
              <a:latin typeface="微軟正黑體" pitchFamily="34" charset="-120"/>
              <a:ea typeface="微軟正黑體" pitchFamily="34" charset="-120"/>
            </a:rPr>
            <a:t>主題</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認證評核委員作業說明</a:t>
          </a:r>
          <a:endParaRPr lang="zh-TW" altLang="en-US" sz="1000" dirty="0">
            <a:latin typeface="微軟正黑體" pitchFamily="34" charset="-120"/>
            <a:ea typeface="微軟正黑體" pitchFamily="34" charset="-120"/>
          </a:endParaRPr>
        </a:p>
      </dgm:t>
    </dgm:pt>
    <dgm:pt modelId="{423F3F72-3C4C-4326-B9F7-1AAD301A56CC}" type="parTrans" cxnId="{1E4132CD-45D1-4621-9312-C2115DE28D1B}">
      <dgm:prSet/>
      <dgm:spPr/>
      <dgm:t>
        <a:bodyPr/>
        <a:lstStyle/>
        <a:p>
          <a:endParaRPr lang="zh-TW" altLang="en-US" sz="1000"/>
        </a:p>
      </dgm:t>
    </dgm:pt>
    <dgm:pt modelId="{BB84CB3D-33BA-411D-A219-A6F48FD87F3F}" type="sibTrans" cxnId="{1E4132CD-45D1-4621-9312-C2115DE28D1B}">
      <dgm:prSet/>
      <dgm:spPr/>
      <dgm:t>
        <a:bodyPr/>
        <a:lstStyle/>
        <a:p>
          <a:endParaRPr lang="zh-TW" altLang="en-US" sz="1000"/>
        </a:p>
      </dgm:t>
    </dgm:pt>
    <dgm:pt modelId="{8A620F3A-06D7-4917-9726-D729BD9CE76A}">
      <dgm:prSet phldrT="[文字]" custT="1"/>
      <dgm:spPr/>
      <dgm:t>
        <a:bodyPr/>
        <a:lstStyle/>
        <a:p>
          <a:pPr>
            <a:spcAft>
              <a:spcPts val="0"/>
            </a:spcAft>
          </a:pPr>
          <a:r>
            <a:rPr lang="zh-TW" altLang="en-US" sz="1000" dirty="0" smtClean="0">
              <a:latin typeface="微軟正黑體" pitchFamily="34" charset="-120"/>
              <a:ea typeface="微軟正黑體" pitchFamily="34" charset="-120"/>
            </a:rPr>
            <a:t>成果</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 ◎認證課程評核規劃</a:t>
          </a:r>
          <a:endParaRPr lang="zh-TW" altLang="en-US" sz="1000" dirty="0">
            <a:latin typeface="微軟正黑體" pitchFamily="34" charset="-120"/>
            <a:ea typeface="微軟正黑體" pitchFamily="34" charset="-120"/>
          </a:endParaRPr>
        </a:p>
      </dgm:t>
    </dgm:pt>
    <dgm:pt modelId="{FAE903E8-1CFD-43E2-A0D3-A9AD5C1E6296}" type="parTrans" cxnId="{810FDE94-21EE-49B6-9435-38BEE90E38A3}">
      <dgm:prSet/>
      <dgm:spPr/>
      <dgm:t>
        <a:bodyPr/>
        <a:lstStyle/>
        <a:p>
          <a:endParaRPr lang="zh-TW" altLang="en-US" sz="1000"/>
        </a:p>
      </dgm:t>
    </dgm:pt>
    <dgm:pt modelId="{5113A4AA-AFF7-488E-A0F6-1B0B9947A928}" type="sibTrans" cxnId="{810FDE94-21EE-49B6-9435-38BEE90E38A3}">
      <dgm:prSet/>
      <dgm:spPr/>
      <dgm:t>
        <a:bodyPr/>
        <a:lstStyle/>
        <a:p>
          <a:endParaRPr lang="zh-TW" altLang="en-US" sz="1000"/>
        </a:p>
      </dgm:t>
    </dgm:pt>
    <dgm:pt modelId="{FA094DC2-F937-44A5-A9A7-59747D7FEC05}">
      <dgm:prSet phldrT="[文字]" custT="1"/>
      <dgm:spPr/>
      <dgm:t>
        <a:bodyPr/>
        <a:lstStyle/>
        <a:p>
          <a:pPr>
            <a:spcAft>
              <a:spcPts val="0"/>
            </a:spcAft>
          </a:pPr>
          <a:r>
            <a:rPr lang="zh-TW" altLang="en-US" sz="1000" dirty="0" smtClean="0">
              <a:latin typeface="微軟正黑體" pitchFamily="34" charset="-120"/>
              <a:ea typeface="微軟正黑體" pitchFamily="34" charset="-120"/>
            </a:rPr>
            <a:t>學習評估方式</a:t>
          </a:r>
          <a:r>
            <a:rPr lang="en-US" altLang="zh-TW" sz="1000" dirty="0" smtClean="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dgm:t>
    </dgm:pt>
    <dgm:pt modelId="{9EA7D132-C8D5-46A9-8213-E74B57286798}" type="parTrans" cxnId="{CE45DC5C-0EFD-463A-974B-D1AFB9EE4BAC}">
      <dgm:prSet/>
      <dgm:spPr/>
      <dgm:t>
        <a:bodyPr/>
        <a:lstStyle/>
        <a:p>
          <a:endParaRPr lang="zh-TW" altLang="en-US" sz="1000"/>
        </a:p>
      </dgm:t>
    </dgm:pt>
    <dgm:pt modelId="{384BE597-2CAF-4308-8704-79BCAE6B9C43}" type="sibTrans" cxnId="{CE45DC5C-0EFD-463A-974B-D1AFB9EE4BAC}">
      <dgm:prSet/>
      <dgm:spPr/>
      <dgm:t>
        <a:bodyPr/>
        <a:lstStyle/>
        <a:p>
          <a:endParaRPr lang="zh-TW" altLang="en-US" sz="1000"/>
        </a:p>
      </dgm:t>
    </dgm:pt>
    <dgm:pt modelId="{901320AF-2864-48A7-8D69-EF62020BF313}">
      <dgm:prSet phldrT="[文字]" custT="1"/>
      <dgm:spPr/>
      <dgm:t>
        <a:bodyPr/>
        <a:lstStyle/>
        <a:p>
          <a:pPr>
            <a:spcAft>
              <a:spcPts val="0"/>
            </a:spcAft>
          </a:pPr>
          <a:r>
            <a:rPr lang="zh-TW" altLang="en-US" sz="1000" dirty="0" smtClean="0">
              <a:latin typeface="微軟正黑體" pitchFamily="34" charset="-120"/>
              <a:ea typeface="微軟正黑體" pitchFamily="34" charset="-120"/>
            </a:rPr>
            <a:t>綜合討論</a:t>
          </a:r>
          <a:endParaRPr lang="zh-TW" altLang="en-US" sz="1000" dirty="0">
            <a:latin typeface="微軟正黑體" pitchFamily="34" charset="-120"/>
            <a:ea typeface="微軟正黑體" pitchFamily="34" charset="-120"/>
          </a:endParaRPr>
        </a:p>
      </dgm:t>
    </dgm:pt>
    <dgm:pt modelId="{F01BBF20-104E-404E-A038-22A9498F6284}" type="parTrans" cxnId="{F364A305-8BED-45D5-A801-66B7C41B8EE5}">
      <dgm:prSet/>
      <dgm:spPr/>
      <dgm:t>
        <a:bodyPr/>
        <a:lstStyle/>
        <a:p>
          <a:endParaRPr lang="zh-TW" altLang="en-US" sz="1000"/>
        </a:p>
      </dgm:t>
    </dgm:pt>
    <dgm:pt modelId="{133A098A-9725-4904-A6CC-2A9A1409A30B}" type="sibTrans" cxnId="{F364A305-8BED-45D5-A801-66B7C41B8EE5}">
      <dgm:prSet/>
      <dgm:spPr/>
      <dgm:t>
        <a:bodyPr/>
        <a:lstStyle/>
        <a:p>
          <a:endParaRPr lang="zh-TW" altLang="en-US" sz="1000"/>
        </a:p>
      </dgm:t>
    </dgm:pt>
    <dgm:pt modelId="{EA3E1CAA-336E-445D-ACDA-045B33F8C1C2}">
      <dgm:prSet custT="1"/>
      <dgm:spPr/>
      <dgm:t>
        <a:bodyPr/>
        <a:lstStyle/>
        <a:p>
          <a:pPr indent="-36000">
            <a:lnSpc>
              <a:spcPts val="1200"/>
            </a:lnSpc>
            <a:spcAft>
              <a:spcPts val="0"/>
            </a:spcAft>
          </a:pPr>
          <a:r>
            <a:rPr lang="zh-TW" altLang="en-US" sz="1000" dirty="0" smtClean="0">
              <a:latin typeface="微軟正黑體" pitchFamily="34" charset="-120"/>
              <a:ea typeface="微軟正黑體" pitchFamily="34" charset="-120"/>
            </a:rPr>
            <a:t>案例演練與討論</a:t>
          </a:r>
          <a:endParaRPr lang="zh-TW" altLang="en-US" sz="1000" dirty="0">
            <a:latin typeface="微軟正黑體" pitchFamily="34" charset="-120"/>
            <a:ea typeface="微軟正黑體" pitchFamily="34" charset="-120"/>
          </a:endParaRPr>
        </a:p>
      </dgm:t>
    </dgm:pt>
    <dgm:pt modelId="{866177CF-1225-4426-ABF5-95ADCB49B9D8}" type="parTrans" cxnId="{577B9FE5-C09D-48EE-A5A0-7F7B8B73578C}">
      <dgm:prSet/>
      <dgm:spPr/>
      <dgm:t>
        <a:bodyPr/>
        <a:lstStyle/>
        <a:p>
          <a:endParaRPr lang="zh-TW" altLang="en-US" sz="1000"/>
        </a:p>
      </dgm:t>
    </dgm:pt>
    <dgm:pt modelId="{CAC506ED-DAEE-4C98-B986-2CC46D9A3F24}" type="sibTrans" cxnId="{577B9FE5-C09D-48EE-A5A0-7F7B8B73578C}">
      <dgm:prSet/>
      <dgm:spPr/>
      <dgm:t>
        <a:bodyPr/>
        <a:lstStyle/>
        <a:p>
          <a:endParaRPr lang="zh-TW" altLang="en-US" sz="1000"/>
        </a:p>
      </dgm:t>
    </dgm:pt>
    <dgm:pt modelId="{4E970C0E-A1BB-4513-B5A4-1DBC01A33A92}" type="pres">
      <dgm:prSet presAssocID="{3E288E0B-A5D5-418C-B74C-22B570FCC07F}" presName="Name0" presStyleCnt="0">
        <dgm:presLayoutVars>
          <dgm:dir/>
          <dgm:animLvl val="lvl"/>
          <dgm:resizeHandles val="exact"/>
        </dgm:presLayoutVars>
      </dgm:prSet>
      <dgm:spPr/>
      <dgm:t>
        <a:bodyPr/>
        <a:lstStyle/>
        <a:p>
          <a:endParaRPr lang="zh-TW" altLang="en-US"/>
        </a:p>
      </dgm:t>
    </dgm:pt>
    <dgm:pt modelId="{B7D28EE9-8E42-475D-8F9D-B7D7CC664691}" type="pres">
      <dgm:prSet presAssocID="{FFC98B24-A621-45DE-BBE4-8885A85AD643}" presName="composite" presStyleCnt="0"/>
      <dgm:spPr/>
    </dgm:pt>
    <dgm:pt modelId="{96C37248-9668-4618-AF1B-1A335EA25F50}" type="pres">
      <dgm:prSet presAssocID="{FFC98B24-A621-45DE-BBE4-8885A85AD643}" presName="parTx" presStyleLbl="alignNode1" presStyleIdx="0" presStyleCnt="3" custScaleX="100000" custScaleY="100000">
        <dgm:presLayoutVars>
          <dgm:chMax val="0"/>
          <dgm:chPref val="0"/>
          <dgm:bulletEnabled val="1"/>
        </dgm:presLayoutVars>
      </dgm:prSet>
      <dgm:spPr/>
      <dgm:t>
        <a:bodyPr/>
        <a:lstStyle/>
        <a:p>
          <a:endParaRPr lang="zh-TW" altLang="en-US"/>
        </a:p>
      </dgm:t>
    </dgm:pt>
    <dgm:pt modelId="{B3CF69A8-9C45-4CEF-8DF7-0FFB4C278AF6}" type="pres">
      <dgm:prSet presAssocID="{FFC98B24-A621-45DE-BBE4-8885A85AD643}" presName="desTx" presStyleLbl="alignAccFollowNode1" presStyleIdx="0" presStyleCnt="3">
        <dgm:presLayoutVars>
          <dgm:bulletEnabled val="1"/>
        </dgm:presLayoutVars>
      </dgm:prSet>
      <dgm:spPr/>
      <dgm:t>
        <a:bodyPr/>
        <a:lstStyle/>
        <a:p>
          <a:endParaRPr lang="zh-TW" altLang="en-US"/>
        </a:p>
      </dgm:t>
    </dgm:pt>
    <dgm:pt modelId="{115F25AC-7BF6-4649-BCC2-D4EE40380DF1}" type="pres">
      <dgm:prSet presAssocID="{AF203357-CE91-43C5-BFD8-9C668FECC1E8}" presName="space" presStyleCnt="0"/>
      <dgm:spPr/>
    </dgm:pt>
    <dgm:pt modelId="{AAD1594A-8C47-4727-BFB0-B94AADBB5F33}" type="pres">
      <dgm:prSet presAssocID="{432BB354-7B33-4435-B2C2-57DA813E74B4}" presName="composite" presStyleCnt="0"/>
      <dgm:spPr/>
    </dgm:pt>
    <dgm:pt modelId="{35421321-E3B6-4927-BE81-3AC8F24BC14F}" type="pres">
      <dgm:prSet presAssocID="{432BB354-7B33-4435-B2C2-57DA813E74B4}" presName="parTx" presStyleLbl="alignNode1" presStyleIdx="1" presStyleCnt="3" custScaleX="100000" custScaleY="100000">
        <dgm:presLayoutVars>
          <dgm:chMax val="0"/>
          <dgm:chPref val="0"/>
          <dgm:bulletEnabled val="1"/>
        </dgm:presLayoutVars>
      </dgm:prSet>
      <dgm:spPr/>
      <dgm:t>
        <a:bodyPr/>
        <a:lstStyle/>
        <a:p>
          <a:endParaRPr lang="zh-TW" altLang="en-US"/>
        </a:p>
      </dgm:t>
    </dgm:pt>
    <dgm:pt modelId="{B855ED03-849B-447B-B7C4-9E668F783C93}" type="pres">
      <dgm:prSet presAssocID="{432BB354-7B33-4435-B2C2-57DA813E74B4}" presName="desTx" presStyleLbl="alignAccFollowNode1" presStyleIdx="1" presStyleCnt="3">
        <dgm:presLayoutVars>
          <dgm:bulletEnabled val="1"/>
        </dgm:presLayoutVars>
      </dgm:prSet>
      <dgm:spPr/>
      <dgm:t>
        <a:bodyPr/>
        <a:lstStyle/>
        <a:p>
          <a:endParaRPr lang="zh-TW" altLang="en-US"/>
        </a:p>
      </dgm:t>
    </dgm:pt>
    <dgm:pt modelId="{824FC92C-D3C9-4F09-8BDA-E3523A61E864}" type="pres">
      <dgm:prSet presAssocID="{771F927F-2909-4745-995D-0F15107E0E25}" presName="space" presStyleCnt="0"/>
      <dgm:spPr/>
    </dgm:pt>
    <dgm:pt modelId="{5F172FF3-87A4-4EF2-B3F1-E5FD8679783F}" type="pres">
      <dgm:prSet presAssocID="{4B4DE8CC-C28F-425C-8D24-F6ABF9404168}" presName="composite" presStyleCnt="0"/>
      <dgm:spPr/>
    </dgm:pt>
    <dgm:pt modelId="{CD659D3A-336B-4695-8519-D4AE20CB0569}" type="pres">
      <dgm:prSet presAssocID="{4B4DE8CC-C28F-425C-8D24-F6ABF9404168}" presName="parTx" presStyleLbl="alignNode1" presStyleIdx="2" presStyleCnt="3" custScaleX="100000" custScaleY="100000">
        <dgm:presLayoutVars>
          <dgm:chMax val="0"/>
          <dgm:chPref val="0"/>
          <dgm:bulletEnabled val="1"/>
        </dgm:presLayoutVars>
      </dgm:prSet>
      <dgm:spPr/>
      <dgm:t>
        <a:bodyPr/>
        <a:lstStyle/>
        <a:p>
          <a:endParaRPr lang="zh-TW" altLang="en-US"/>
        </a:p>
      </dgm:t>
    </dgm:pt>
    <dgm:pt modelId="{64E9270C-B13D-4B5C-8C75-8E0AA276CDED}" type="pres">
      <dgm:prSet presAssocID="{4B4DE8CC-C28F-425C-8D24-F6ABF9404168}" presName="desTx" presStyleLbl="alignAccFollowNode1" presStyleIdx="2" presStyleCnt="3">
        <dgm:presLayoutVars>
          <dgm:bulletEnabled val="1"/>
        </dgm:presLayoutVars>
      </dgm:prSet>
      <dgm:spPr/>
      <dgm:t>
        <a:bodyPr/>
        <a:lstStyle/>
        <a:p>
          <a:endParaRPr lang="zh-TW" altLang="en-US"/>
        </a:p>
      </dgm:t>
    </dgm:pt>
  </dgm:ptLst>
  <dgm:cxnLst>
    <dgm:cxn modelId="{E4632E02-A5DF-4B28-A3D7-8C8066245C80}" srcId="{3E288E0B-A5D5-418C-B74C-22B570FCC07F}" destId="{432BB354-7B33-4435-B2C2-57DA813E74B4}" srcOrd="1" destOrd="0" parTransId="{B8773B5A-2817-4AF9-A9BA-A0A330AE25C1}" sibTransId="{771F927F-2909-4745-995D-0F15107E0E25}"/>
    <dgm:cxn modelId="{5AEE2F84-94C1-430B-8C2E-A5DB62879555}" srcId="{4B4DE8CC-C28F-425C-8D24-F6ABF9404168}" destId="{A746CF05-4F53-45CF-BD58-09D9F6563E16}" srcOrd="0" destOrd="0" parTransId="{D926D294-919B-49DF-B4A0-09D7E3C8B2E4}" sibTransId="{7EBE9CFC-F924-457C-92D8-7E9359BAED83}"/>
    <dgm:cxn modelId="{CC875C28-8215-42A9-AE11-F03A23E1467C}" type="presOf" srcId="{B7B1332F-B3EE-4C04-A9E6-AF90A844AB17}" destId="{B855ED03-849B-447B-B7C4-9E668F783C93}" srcOrd="0" destOrd="0" presId="urn:microsoft.com/office/officeart/2005/8/layout/hList1"/>
    <dgm:cxn modelId="{DCFBEEC0-EF3A-42FF-923F-CD3DF8651568}" srcId="{432BB354-7B33-4435-B2C2-57DA813E74B4}" destId="{D44D0028-9494-438C-96BB-82C22EA339F3}" srcOrd="3" destOrd="0" parTransId="{5A5DA6F4-E815-4BE7-8273-74C0BAF41874}" sibTransId="{5F0EA5C1-5CE3-4511-AE77-53CCB4476FAC}"/>
    <dgm:cxn modelId="{CE45DC5C-0EFD-463A-974B-D1AFB9EE4BAC}" srcId="{4B4DE8CC-C28F-425C-8D24-F6ABF9404168}" destId="{FA094DC2-F937-44A5-A9A7-59747D7FEC05}" srcOrd="3" destOrd="0" parTransId="{9EA7D132-C8D5-46A9-8213-E74B57286798}" sibTransId="{384BE597-2CAF-4308-8704-79BCAE6B9C43}"/>
    <dgm:cxn modelId="{B63B32C3-9626-4703-B3FB-1E296361BE85}" type="presOf" srcId="{EA3E1CAA-336E-445D-ACDA-045B33F8C1C2}" destId="{B3CF69A8-9C45-4CEF-8DF7-0FFB4C278AF6}" srcOrd="0" destOrd="5" presId="urn:microsoft.com/office/officeart/2005/8/layout/hList1"/>
    <dgm:cxn modelId="{258C7907-D620-4865-B1B9-E39528511F02}" type="presOf" srcId="{1471ADAA-2350-4214-A102-7D0B86324F1F}" destId="{B855ED03-849B-447B-B7C4-9E668F783C93}" srcOrd="0" destOrd="4" presId="urn:microsoft.com/office/officeart/2005/8/layout/hList1"/>
    <dgm:cxn modelId="{39F80166-7FD9-4D57-BDEB-E2FAC7A1F980}" type="presOf" srcId="{274A7306-D016-4AB2-B5CC-20B6D8CEB762}" destId="{B3CF69A8-9C45-4CEF-8DF7-0FFB4C278AF6}" srcOrd="0" destOrd="1" presId="urn:microsoft.com/office/officeart/2005/8/layout/hList1"/>
    <dgm:cxn modelId="{577B9FE5-C09D-48EE-A5A0-7F7B8B73578C}" srcId="{DC4DB080-221E-4DF2-BE79-4E8EA9389C00}" destId="{EA3E1CAA-336E-445D-ACDA-045B33F8C1C2}" srcOrd="1" destOrd="0" parTransId="{866177CF-1225-4426-ABF5-95ADCB49B9D8}" sibTransId="{CAC506ED-DAEE-4C98-B986-2CC46D9A3F24}"/>
    <dgm:cxn modelId="{88DA4B0D-52B3-4471-9D47-1E71A7D1528B}" srcId="{432BB354-7B33-4435-B2C2-57DA813E74B4}" destId="{0049143A-D9E7-4312-9C9B-702866A6643D}" srcOrd="2" destOrd="0" parTransId="{ACDA7CD2-7F6A-43D2-AB50-6410C6AAF6AC}" sibTransId="{7BBC60CB-B2CE-46C8-B15E-C0A4276DB55A}"/>
    <dgm:cxn modelId="{95A8FEE3-C644-4AE1-B9CA-9AC7575362DE}" srcId="{D44D0028-9494-438C-96BB-82C22EA339F3}" destId="{1471ADAA-2350-4214-A102-7D0B86324F1F}" srcOrd="0" destOrd="0" parTransId="{8C223D62-AD34-4246-AF99-CF45930DB1F2}" sibTransId="{2B2B2F88-194C-446D-ABC1-11D3C0A12415}"/>
    <dgm:cxn modelId="{4AD7B37F-2830-40DB-9081-BFE511C68644}" type="presOf" srcId="{4B4DE8CC-C28F-425C-8D24-F6ABF9404168}" destId="{CD659D3A-336B-4695-8519-D4AE20CB0569}" srcOrd="0" destOrd="0" presId="urn:microsoft.com/office/officeart/2005/8/layout/hList1"/>
    <dgm:cxn modelId="{44CD5342-C20F-4BF6-AE04-9A67582FCFCB}" type="presOf" srcId="{A746CF05-4F53-45CF-BD58-09D9F6563E16}" destId="{64E9270C-B13D-4B5C-8C75-8E0AA276CDED}" srcOrd="0" destOrd="0" presId="urn:microsoft.com/office/officeart/2005/8/layout/hList1"/>
    <dgm:cxn modelId="{300C0236-3234-40C7-AA2C-3D7451BF1B61}" srcId="{FFC98B24-A621-45DE-BBE4-8885A85AD643}" destId="{DC4DB080-221E-4DF2-BE79-4E8EA9389C00}" srcOrd="3" destOrd="0" parTransId="{9858C6CE-83CE-4624-9FA2-32DFB224938D}" sibTransId="{6A1FC9B3-005B-47F8-A518-B1B65D220DA8}"/>
    <dgm:cxn modelId="{F2CFAD6E-670E-4889-BFE5-31385C1DF56C}" type="presOf" srcId="{DC76042C-B883-42A6-823B-B036D46CDF7E}" destId="{B3CF69A8-9C45-4CEF-8DF7-0FFB4C278AF6}" srcOrd="0" destOrd="0" presId="urn:microsoft.com/office/officeart/2005/8/layout/hList1"/>
    <dgm:cxn modelId="{F364A305-8BED-45D5-A801-66B7C41B8EE5}" srcId="{FA094DC2-F937-44A5-A9A7-59747D7FEC05}" destId="{901320AF-2864-48A7-8D69-EF62020BF313}" srcOrd="0" destOrd="0" parTransId="{F01BBF20-104E-404E-A038-22A9498F6284}" sibTransId="{133A098A-9725-4904-A6CC-2A9A1409A30B}"/>
    <dgm:cxn modelId="{BF2602E5-FD19-4AAC-ACD5-E3891B69F15F}" type="presOf" srcId="{CC31FE05-A5FE-4E29-BC2B-8D660B3030C5}" destId="{B3CF69A8-9C45-4CEF-8DF7-0FFB4C278AF6}" srcOrd="0" destOrd="2" presId="urn:microsoft.com/office/officeart/2005/8/layout/hList1"/>
    <dgm:cxn modelId="{BD571605-AA17-4297-94D7-F9291D75E7E2}" srcId="{3E288E0B-A5D5-418C-B74C-22B570FCC07F}" destId="{4B4DE8CC-C28F-425C-8D24-F6ABF9404168}" srcOrd="2" destOrd="0" parTransId="{197D4CBE-0D3D-4BDA-BD36-1A36CE87940F}" sibTransId="{2D81749D-F41A-49A4-AF06-51F440B26457}"/>
    <dgm:cxn modelId="{7944A021-2761-4D04-B1E3-52B23064FFF0}" type="presOf" srcId="{0049143A-D9E7-4312-9C9B-702866A6643D}" destId="{B855ED03-849B-447B-B7C4-9E668F783C93}" srcOrd="0" destOrd="2" presId="urn:microsoft.com/office/officeart/2005/8/layout/hList1"/>
    <dgm:cxn modelId="{EE01C959-B32E-43DB-80CC-9C63EBCAEE64}" type="presOf" srcId="{901320AF-2864-48A7-8D69-EF62020BF313}" destId="{64E9270C-B13D-4B5C-8C75-8E0AA276CDED}" srcOrd="0" destOrd="4" presId="urn:microsoft.com/office/officeart/2005/8/layout/hList1"/>
    <dgm:cxn modelId="{32CA6BF8-9212-40D6-9523-C67E257ADF74}" type="presOf" srcId="{FA094DC2-F937-44A5-A9A7-59747D7FEC05}" destId="{64E9270C-B13D-4B5C-8C75-8E0AA276CDED}" srcOrd="0" destOrd="3" presId="urn:microsoft.com/office/officeart/2005/8/layout/hList1"/>
    <dgm:cxn modelId="{2C316B7B-D776-4F5B-8D99-F84A9E60338B}" srcId="{DC4DB080-221E-4DF2-BE79-4E8EA9389C00}" destId="{53DFBE6F-0F66-4DA9-BD17-1F178A0851A9}" srcOrd="0" destOrd="0" parTransId="{CE3647B8-3737-4BD8-A526-1CE012721D26}" sibTransId="{6389E012-B044-4729-9FAD-0A0F96ECF6F1}"/>
    <dgm:cxn modelId="{505796D5-B391-454F-8188-77F6BF57CD3C}" type="presOf" srcId="{53DFBE6F-0F66-4DA9-BD17-1F178A0851A9}" destId="{B3CF69A8-9C45-4CEF-8DF7-0FFB4C278AF6}" srcOrd="0" destOrd="4" presId="urn:microsoft.com/office/officeart/2005/8/layout/hList1"/>
    <dgm:cxn modelId="{F0EBC217-C9EC-42CD-AA81-5C609EEACEE7}" srcId="{432BB354-7B33-4435-B2C2-57DA813E74B4}" destId="{B7B1332F-B3EE-4C04-A9E6-AF90A844AB17}" srcOrd="0" destOrd="0" parTransId="{92623A1B-7B49-4C87-82E1-678A54F92E8A}" sibTransId="{1055C5BE-E4DF-46D7-8018-AE52C51F28A8}"/>
    <dgm:cxn modelId="{EAD6F18D-6CE9-4B48-8176-6F38D8937A77}" type="presOf" srcId="{432BB354-7B33-4435-B2C2-57DA813E74B4}" destId="{35421321-E3B6-4927-BE81-3AC8F24BC14F}" srcOrd="0" destOrd="0" presId="urn:microsoft.com/office/officeart/2005/8/layout/hList1"/>
    <dgm:cxn modelId="{70F88235-2062-4962-86BB-8E84AF2900F5}" srcId="{FFC98B24-A621-45DE-BBE4-8885A85AD643}" destId="{CC31FE05-A5FE-4E29-BC2B-8D660B3030C5}" srcOrd="2" destOrd="0" parTransId="{9DE4DF8A-DA59-46B6-BF2E-52936D859C80}" sibTransId="{B6DB534E-3B72-4EED-B73C-242FB2CFD8FD}"/>
    <dgm:cxn modelId="{C60FE963-1C50-4D87-92F4-367859FAB6CC}" srcId="{FFC98B24-A621-45DE-BBE4-8885A85AD643}" destId="{DC76042C-B883-42A6-823B-B036D46CDF7E}" srcOrd="0" destOrd="0" parTransId="{4B37AE4C-C94E-4A3D-95D7-D01CFD0206A1}" sibTransId="{F8827879-91B3-4216-A0CF-0C06529D20C8}"/>
    <dgm:cxn modelId="{EAA2382A-8B5A-4AB4-8E4A-18BBAD7CB627}" type="presOf" srcId="{8A620F3A-06D7-4917-9726-D729BD9CE76A}" destId="{64E9270C-B13D-4B5C-8C75-8E0AA276CDED}" srcOrd="0" destOrd="2" presId="urn:microsoft.com/office/officeart/2005/8/layout/hList1"/>
    <dgm:cxn modelId="{45F7F24C-7DB1-435D-8C8B-6BED5EAB2768}" srcId="{3E288E0B-A5D5-418C-B74C-22B570FCC07F}" destId="{FFC98B24-A621-45DE-BBE4-8885A85AD643}" srcOrd="0" destOrd="0" parTransId="{011567AA-B6CD-4E84-BFDC-E8C79136B634}" sibTransId="{AF203357-CE91-43C5-BFD8-9C668FECC1E8}"/>
    <dgm:cxn modelId="{6C54AAD7-146E-4792-8944-F26D825FCBBA}" type="presOf" srcId="{3E288E0B-A5D5-418C-B74C-22B570FCC07F}" destId="{4E970C0E-A1BB-4513-B5A4-1DBC01A33A92}" srcOrd="0" destOrd="0" presId="urn:microsoft.com/office/officeart/2005/8/layout/hList1"/>
    <dgm:cxn modelId="{DD06E1E0-3E35-4EB6-9916-5142EBD996D8}" srcId="{432BB354-7B33-4435-B2C2-57DA813E74B4}" destId="{F4ABBB95-BEE6-467B-AEFD-B297CD4E2DD4}" srcOrd="1" destOrd="0" parTransId="{61C2B30F-F627-4E27-853C-41B42D49BA3F}" sibTransId="{E24523B0-B9AF-43B1-B9B1-D25C1A06F61A}"/>
    <dgm:cxn modelId="{A69BFFF2-A4DD-45BE-A7E2-493EF20BFBC1}" srcId="{FFC98B24-A621-45DE-BBE4-8885A85AD643}" destId="{274A7306-D016-4AB2-B5CC-20B6D8CEB762}" srcOrd="1" destOrd="0" parTransId="{DA73FB23-98FB-4D6D-932D-0FFC2BA8CBC5}" sibTransId="{8D7DAFAC-E675-40F9-93BF-53F77330427E}"/>
    <dgm:cxn modelId="{1E4132CD-45D1-4621-9312-C2115DE28D1B}" srcId="{4B4DE8CC-C28F-425C-8D24-F6ABF9404168}" destId="{F503F87D-FB20-4A96-A5A5-25213269AF78}" srcOrd="1" destOrd="0" parTransId="{423F3F72-3C4C-4326-B9F7-1AAD301A56CC}" sibTransId="{BB84CB3D-33BA-411D-A219-A6F48FD87F3F}"/>
    <dgm:cxn modelId="{505B9450-7613-4F1E-AED0-782413B2254A}" type="presOf" srcId="{F503F87D-FB20-4A96-A5A5-25213269AF78}" destId="{64E9270C-B13D-4B5C-8C75-8E0AA276CDED}" srcOrd="0" destOrd="1" presId="urn:microsoft.com/office/officeart/2005/8/layout/hList1"/>
    <dgm:cxn modelId="{7F9857D4-8BBC-4399-A576-7D6C5DC5EE28}" type="presOf" srcId="{D44D0028-9494-438C-96BB-82C22EA339F3}" destId="{B855ED03-849B-447B-B7C4-9E668F783C93}" srcOrd="0" destOrd="3" presId="urn:microsoft.com/office/officeart/2005/8/layout/hList1"/>
    <dgm:cxn modelId="{D5CF29FF-DAAC-4AA4-8958-70073BFFD2D2}" type="presOf" srcId="{F4ABBB95-BEE6-467B-AEFD-B297CD4E2DD4}" destId="{B855ED03-849B-447B-B7C4-9E668F783C93}" srcOrd="0" destOrd="1" presId="urn:microsoft.com/office/officeart/2005/8/layout/hList1"/>
    <dgm:cxn modelId="{6B9E0F49-E49F-47D0-A99D-9004A5184267}" type="presOf" srcId="{FFC98B24-A621-45DE-BBE4-8885A85AD643}" destId="{96C37248-9668-4618-AF1B-1A335EA25F50}" srcOrd="0" destOrd="0" presId="urn:microsoft.com/office/officeart/2005/8/layout/hList1"/>
    <dgm:cxn modelId="{A2E8566D-07A7-4E1C-AFC8-584A3581FEC4}" type="presOf" srcId="{DC4DB080-221E-4DF2-BE79-4E8EA9389C00}" destId="{B3CF69A8-9C45-4CEF-8DF7-0FFB4C278AF6}" srcOrd="0" destOrd="3" presId="urn:microsoft.com/office/officeart/2005/8/layout/hList1"/>
    <dgm:cxn modelId="{810FDE94-21EE-49B6-9435-38BEE90E38A3}" srcId="{4B4DE8CC-C28F-425C-8D24-F6ABF9404168}" destId="{8A620F3A-06D7-4917-9726-D729BD9CE76A}" srcOrd="2" destOrd="0" parTransId="{FAE903E8-1CFD-43E2-A0D3-A9AD5C1E6296}" sibTransId="{5113A4AA-AFF7-488E-A0F6-1B0B9947A928}"/>
    <dgm:cxn modelId="{4BC13895-BDFC-4CE6-8900-23B8A4372B11}" type="presParOf" srcId="{4E970C0E-A1BB-4513-B5A4-1DBC01A33A92}" destId="{B7D28EE9-8E42-475D-8F9D-B7D7CC664691}" srcOrd="0" destOrd="0" presId="urn:microsoft.com/office/officeart/2005/8/layout/hList1"/>
    <dgm:cxn modelId="{2409BA2B-1147-480D-8A26-BEDF2C88BB40}" type="presParOf" srcId="{B7D28EE9-8E42-475D-8F9D-B7D7CC664691}" destId="{96C37248-9668-4618-AF1B-1A335EA25F50}" srcOrd="0" destOrd="0" presId="urn:microsoft.com/office/officeart/2005/8/layout/hList1"/>
    <dgm:cxn modelId="{ACAFA297-92EE-4B83-8441-1C397E4A50EF}" type="presParOf" srcId="{B7D28EE9-8E42-475D-8F9D-B7D7CC664691}" destId="{B3CF69A8-9C45-4CEF-8DF7-0FFB4C278AF6}" srcOrd="1" destOrd="0" presId="urn:microsoft.com/office/officeart/2005/8/layout/hList1"/>
    <dgm:cxn modelId="{F0796C69-3076-43EF-94DB-DD869F664E17}" type="presParOf" srcId="{4E970C0E-A1BB-4513-B5A4-1DBC01A33A92}" destId="{115F25AC-7BF6-4649-BCC2-D4EE40380DF1}" srcOrd="1" destOrd="0" presId="urn:microsoft.com/office/officeart/2005/8/layout/hList1"/>
    <dgm:cxn modelId="{BD553A76-0FCC-4E73-B9FE-1C911280F9D9}" type="presParOf" srcId="{4E970C0E-A1BB-4513-B5A4-1DBC01A33A92}" destId="{AAD1594A-8C47-4727-BFB0-B94AADBB5F33}" srcOrd="2" destOrd="0" presId="urn:microsoft.com/office/officeart/2005/8/layout/hList1"/>
    <dgm:cxn modelId="{32F41A42-FB2E-463E-95CF-CE98AA1E6CFA}" type="presParOf" srcId="{AAD1594A-8C47-4727-BFB0-B94AADBB5F33}" destId="{35421321-E3B6-4927-BE81-3AC8F24BC14F}" srcOrd="0" destOrd="0" presId="urn:microsoft.com/office/officeart/2005/8/layout/hList1"/>
    <dgm:cxn modelId="{10525149-FB74-4EEC-9BED-748E8A55433E}" type="presParOf" srcId="{AAD1594A-8C47-4727-BFB0-B94AADBB5F33}" destId="{B855ED03-849B-447B-B7C4-9E668F783C93}" srcOrd="1" destOrd="0" presId="urn:microsoft.com/office/officeart/2005/8/layout/hList1"/>
    <dgm:cxn modelId="{0E57C047-941C-42C5-8133-BDB08616D779}" type="presParOf" srcId="{4E970C0E-A1BB-4513-B5A4-1DBC01A33A92}" destId="{824FC92C-D3C9-4F09-8BDA-E3523A61E864}" srcOrd="3" destOrd="0" presId="urn:microsoft.com/office/officeart/2005/8/layout/hList1"/>
    <dgm:cxn modelId="{F424CCEE-1E96-4630-AA78-78D9B53D553C}" type="presParOf" srcId="{4E970C0E-A1BB-4513-B5A4-1DBC01A33A92}" destId="{5F172FF3-87A4-4EF2-B3F1-E5FD8679783F}" srcOrd="4" destOrd="0" presId="urn:microsoft.com/office/officeart/2005/8/layout/hList1"/>
    <dgm:cxn modelId="{20A1D8EB-3A16-4047-8E78-A440DECA1EE6}" type="presParOf" srcId="{5F172FF3-87A4-4EF2-B3F1-E5FD8679783F}" destId="{CD659D3A-336B-4695-8519-D4AE20CB0569}" srcOrd="0" destOrd="0" presId="urn:microsoft.com/office/officeart/2005/8/layout/hList1"/>
    <dgm:cxn modelId="{39AB8DFA-02F7-41EF-B9AE-4FE2DC831F00}" type="presParOf" srcId="{5F172FF3-87A4-4EF2-B3F1-E5FD8679783F}" destId="{64E9270C-B13D-4B5C-8C75-8E0AA276CDED}"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18F58-CFB9-4859-8070-9F8F5075718E}" type="doc">
      <dgm:prSet loTypeId="urn:microsoft.com/office/officeart/2005/8/layout/hierarchy4" loCatId="relationship" qsTypeId="urn:microsoft.com/office/officeart/2005/8/quickstyle/simple1" qsCatId="simple" csTypeId="urn:microsoft.com/office/officeart/2005/8/colors/colorful1#4" csCatId="colorful" phldr="1"/>
      <dgm:spPr/>
      <dgm:t>
        <a:bodyPr/>
        <a:lstStyle/>
        <a:p>
          <a:endParaRPr lang="zh-TW" altLang="en-US"/>
        </a:p>
      </dgm:t>
    </dgm:pt>
    <dgm:pt modelId="{9CFC50FB-5D94-4900-921D-D302A879C965}">
      <dgm:prSet phldrT="[文字]"/>
      <dgm:spPr/>
      <dgm:t>
        <a:bodyPr/>
        <a:lstStyle/>
        <a:p>
          <a:r>
            <a:rPr lang="zh-TW" altLang="en-US" b="0" i="0" u="none" dirty="0" smtClean="0">
              <a:latin typeface="微軟正黑體" pitchFamily="34" charset="-120"/>
              <a:ea typeface="微軟正黑體" pitchFamily="34" charset="-120"/>
            </a:rPr>
            <a:t>天王星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研究型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50C9542-4447-4B0A-9F62-C052BA98820B}" type="parTrans" cxnId="{1A97A564-67B9-41AE-8A48-71E70085683B}">
      <dgm:prSet/>
      <dgm:spPr/>
      <dgm:t>
        <a:bodyPr/>
        <a:lstStyle/>
        <a:p>
          <a:endParaRPr lang="zh-TW" altLang="en-US"/>
        </a:p>
      </dgm:t>
    </dgm:pt>
    <dgm:pt modelId="{8258EE52-EB10-4480-A9B9-B5873E1953D9}" type="sibTrans" cxnId="{1A97A564-67B9-41AE-8A48-71E70085683B}">
      <dgm:prSet/>
      <dgm:spPr/>
      <dgm:t>
        <a:bodyPr/>
        <a:lstStyle/>
        <a:p>
          <a:endParaRPr lang="zh-TW" altLang="en-US"/>
        </a:p>
      </dgm:t>
    </dgm:pt>
    <dgm:pt modelId="{CA45258C-A7CD-4586-8D8C-468E3ACD2979}">
      <dgm:prSet phldrT="[文字]"/>
      <dgm:spPr/>
      <dgm:t>
        <a:bodyPr/>
        <a:lstStyle/>
        <a:p>
          <a:r>
            <a:rPr lang="zh-TW" altLang="en-US" dirty="0" smtClean="0">
              <a:latin typeface="微軟正黑體" pitchFamily="34" charset="-120"/>
              <a:ea typeface="微軟正黑體" pitchFamily="34" charset="-120"/>
            </a:rPr>
            <a:t>軟體工程師</a:t>
          </a:r>
          <a:endParaRPr lang="zh-TW" altLang="en-US" dirty="0">
            <a:latin typeface="微軟正黑體" pitchFamily="34" charset="-120"/>
            <a:ea typeface="微軟正黑體" pitchFamily="34" charset="-120"/>
          </a:endParaRPr>
        </a:p>
      </dgm:t>
    </dgm:pt>
    <dgm:pt modelId="{FE599728-3CB7-4D1A-8365-82966AF6E585}" type="parTrans" cxnId="{C38B6F65-2E06-43D4-8EA5-8AE63195EF88}">
      <dgm:prSet/>
      <dgm:spPr/>
      <dgm:t>
        <a:bodyPr/>
        <a:lstStyle/>
        <a:p>
          <a:endParaRPr lang="zh-TW" altLang="en-US"/>
        </a:p>
      </dgm:t>
    </dgm:pt>
    <dgm:pt modelId="{8CC651A2-CAAF-45DF-A89D-476739FD340C}" type="sibTrans" cxnId="{C38B6F65-2E06-43D4-8EA5-8AE63195EF88}">
      <dgm:prSet/>
      <dgm:spPr/>
      <dgm:t>
        <a:bodyPr/>
        <a:lstStyle/>
        <a:p>
          <a:endParaRPr lang="zh-TW" altLang="en-US"/>
        </a:p>
      </dgm:t>
    </dgm:pt>
    <dgm:pt modelId="{60E71BA6-BE1D-4EA8-ABBD-FFAF3077ECE9}">
      <dgm:prSet phldrT="[文字]"/>
      <dgm:spPr/>
      <dgm:t>
        <a:bodyPr/>
        <a:lstStyle/>
        <a:p>
          <a:r>
            <a:rPr lang="zh-TW" altLang="en-US" b="0" i="0" u="none" dirty="0" smtClean="0">
              <a:latin typeface="微軟正黑體" pitchFamily="34" charset="-120"/>
              <a:ea typeface="微軟正黑體" pitchFamily="34" charset="-120"/>
            </a:rPr>
            <a:t>硬體研發工程師</a:t>
          </a:r>
          <a:endParaRPr lang="zh-TW" altLang="en-US" dirty="0">
            <a:latin typeface="微軟正黑體" pitchFamily="34" charset="-120"/>
            <a:ea typeface="微軟正黑體" pitchFamily="34" charset="-120"/>
          </a:endParaRPr>
        </a:p>
      </dgm:t>
    </dgm:pt>
    <dgm:pt modelId="{67C15DD7-BF40-402A-89E6-2034500E0A16}" type="parTrans" cxnId="{5295267B-05B8-4F44-8FBC-1717340957D9}">
      <dgm:prSet/>
      <dgm:spPr/>
      <dgm:t>
        <a:bodyPr/>
        <a:lstStyle/>
        <a:p>
          <a:endParaRPr lang="zh-TW" altLang="en-US"/>
        </a:p>
      </dgm:t>
    </dgm:pt>
    <dgm:pt modelId="{7F9694E8-3C2B-4871-A4B8-3244DD5A6365}" type="sibTrans" cxnId="{5295267B-05B8-4F44-8FBC-1717340957D9}">
      <dgm:prSet/>
      <dgm:spPr/>
      <dgm:t>
        <a:bodyPr/>
        <a:lstStyle/>
        <a:p>
          <a:endParaRPr lang="zh-TW" altLang="en-US"/>
        </a:p>
      </dgm:t>
    </dgm:pt>
    <dgm:pt modelId="{B9956EED-93DC-453B-8FFA-813FE34A9C6D}">
      <dgm:prSet phldrT="[文字]"/>
      <dgm:spPr/>
      <dgm:t>
        <a:bodyPr/>
        <a:lstStyle/>
        <a:p>
          <a:r>
            <a:rPr lang="zh-TW" altLang="en-US" b="0" i="0" u="none" dirty="0" smtClean="0">
              <a:latin typeface="微軟正黑體" pitchFamily="34" charset="-120"/>
              <a:ea typeface="微軟正黑體" pitchFamily="34" charset="-120"/>
            </a:rPr>
            <a:t>硬體研發工程師</a:t>
          </a:r>
          <a:endParaRPr lang="zh-TW" altLang="en-US" dirty="0">
            <a:latin typeface="微軟正黑體" pitchFamily="34" charset="-120"/>
            <a:ea typeface="微軟正黑體" pitchFamily="34" charset="-120"/>
          </a:endParaRPr>
        </a:p>
      </dgm:t>
    </dgm:pt>
    <dgm:pt modelId="{626A5D54-C180-4D7B-99B7-202C7EF59B1D}" type="parTrans" cxnId="{AF383721-CA38-4DFB-8934-99048C7855A9}">
      <dgm:prSet/>
      <dgm:spPr/>
      <dgm:t>
        <a:bodyPr/>
        <a:lstStyle/>
        <a:p>
          <a:endParaRPr lang="zh-TW" altLang="en-US"/>
        </a:p>
      </dgm:t>
    </dgm:pt>
    <dgm:pt modelId="{94710C47-15B4-4CA5-8452-274DA7B54C3D}" type="sibTrans" cxnId="{AF383721-CA38-4DFB-8934-99048C7855A9}">
      <dgm:prSet/>
      <dgm:spPr/>
      <dgm:t>
        <a:bodyPr/>
        <a:lstStyle/>
        <a:p>
          <a:endParaRPr lang="zh-TW" altLang="en-US"/>
        </a:p>
      </dgm:t>
    </dgm:pt>
    <dgm:pt modelId="{6BDE5BDD-0DBE-43A5-9C92-6EE68256615A}">
      <dgm:prSet phldrT="[文字]"/>
      <dgm:spPr/>
      <dgm:t>
        <a:bodyPr/>
        <a:lstStyle/>
        <a:p>
          <a:r>
            <a:rPr lang="zh-TW" altLang="en-US" b="0" i="0" u="none" dirty="0" smtClean="0">
              <a:latin typeface="微軟正黑體" pitchFamily="34" charset="-120"/>
              <a:ea typeface="微軟正黑體" pitchFamily="34" charset="-120"/>
            </a:rPr>
            <a:t>水星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業務型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8A6E2686-5FB2-4C9E-9B1A-9E18A93EDF06}" type="parTrans" cxnId="{672E008C-A708-4EAC-89CD-A88F86960BFF}">
      <dgm:prSet/>
      <dgm:spPr/>
      <dgm:t>
        <a:bodyPr/>
        <a:lstStyle/>
        <a:p>
          <a:endParaRPr lang="zh-TW" altLang="en-US"/>
        </a:p>
      </dgm:t>
    </dgm:pt>
    <dgm:pt modelId="{12B643F5-E5C9-4781-B700-3E9568D533B4}" type="sibTrans" cxnId="{672E008C-A708-4EAC-89CD-A88F86960BFF}">
      <dgm:prSet/>
      <dgm:spPr/>
      <dgm:t>
        <a:bodyPr/>
        <a:lstStyle/>
        <a:p>
          <a:endParaRPr lang="zh-TW" altLang="en-US"/>
        </a:p>
      </dgm:t>
    </dgm:pt>
    <dgm:pt modelId="{1E1EDC33-C5FE-490B-86D4-AA3740CFD940}">
      <dgm:prSet phldrT="[文字]"/>
      <dgm:spPr/>
      <dgm:t>
        <a:bodyPr/>
        <a:lstStyle/>
        <a:p>
          <a:r>
            <a:rPr lang="zh-TW" altLang="en-US" b="0" i="0" u="none" dirty="0" smtClean="0">
              <a:latin typeface="微軟正黑體" pitchFamily="34" charset="-120"/>
              <a:ea typeface="微軟正黑體" pitchFamily="34" charset="-120"/>
            </a:rPr>
            <a:t>國外業務人員</a:t>
          </a:r>
          <a:endParaRPr lang="zh-TW" altLang="en-US" dirty="0">
            <a:latin typeface="微軟正黑體" pitchFamily="34" charset="-120"/>
            <a:ea typeface="微軟正黑體" pitchFamily="34" charset="-120"/>
          </a:endParaRPr>
        </a:p>
      </dgm:t>
    </dgm:pt>
    <dgm:pt modelId="{AE71F73B-CC94-4897-90E9-A5D2FCEAF83E}" type="parTrans" cxnId="{BB8C0C73-860B-4CB6-9CD6-41228623B354}">
      <dgm:prSet/>
      <dgm:spPr/>
      <dgm:t>
        <a:bodyPr/>
        <a:lstStyle/>
        <a:p>
          <a:endParaRPr lang="zh-TW" altLang="en-US"/>
        </a:p>
      </dgm:t>
    </dgm:pt>
    <dgm:pt modelId="{B4F59E92-EBE8-4D9E-93E1-708D9F29383A}" type="sibTrans" cxnId="{BB8C0C73-860B-4CB6-9CD6-41228623B354}">
      <dgm:prSet/>
      <dgm:spPr/>
      <dgm:t>
        <a:bodyPr/>
        <a:lstStyle/>
        <a:p>
          <a:endParaRPr lang="zh-TW" altLang="en-US"/>
        </a:p>
      </dgm:t>
    </dgm:pt>
    <dgm:pt modelId="{07A20FB5-0375-4CBC-936B-13D278B22902}">
      <dgm:prSet phldrT="[文字]"/>
      <dgm:spPr/>
      <dgm:t>
        <a:bodyPr/>
        <a:lstStyle/>
        <a:p>
          <a:r>
            <a:rPr lang="zh-TW" altLang="en-US" b="0" i="0" u="none" dirty="0" smtClean="0">
              <a:latin typeface="微軟正黑體" pitchFamily="34" charset="-120"/>
              <a:ea typeface="微軟正黑體" pitchFamily="34" charset="-120"/>
            </a:rPr>
            <a:t>廣告</a:t>
          </a:r>
          <a:r>
            <a:rPr lang="en-US" b="0" i="0" u="none" dirty="0" smtClean="0">
              <a:latin typeface="微軟正黑體" pitchFamily="34" charset="-120"/>
              <a:ea typeface="微軟正黑體" pitchFamily="34" charset="-120"/>
            </a:rPr>
            <a:t>AE</a:t>
          </a:r>
          <a:endParaRPr lang="zh-TW" altLang="en-US" dirty="0">
            <a:latin typeface="微軟正黑體" pitchFamily="34" charset="-120"/>
            <a:ea typeface="微軟正黑體" pitchFamily="34" charset="-120"/>
          </a:endParaRPr>
        </a:p>
      </dgm:t>
    </dgm:pt>
    <dgm:pt modelId="{EBDA8E1B-23B5-491B-92EC-9ADB0A22E45B}" type="parTrans" cxnId="{047CB35A-EDE6-4B22-A9EA-B8F8D9D36A81}">
      <dgm:prSet/>
      <dgm:spPr/>
      <dgm:t>
        <a:bodyPr/>
        <a:lstStyle/>
        <a:p>
          <a:endParaRPr lang="zh-TW" altLang="en-US"/>
        </a:p>
      </dgm:t>
    </dgm:pt>
    <dgm:pt modelId="{DDB32AE6-46C2-4F0B-BF5B-2E5B3D337AB9}" type="sibTrans" cxnId="{047CB35A-EDE6-4B22-A9EA-B8F8D9D36A81}">
      <dgm:prSet/>
      <dgm:spPr/>
      <dgm:t>
        <a:bodyPr/>
        <a:lstStyle/>
        <a:p>
          <a:endParaRPr lang="zh-TW" altLang="en-US"/>
        </a:p>
      </dgm:t>
    </dgm:pt>
    <dgm:pt modelId="{6A01561D-3DFE-44D7-B9E2-662292337179}">
      <dgm:prSet phldrT="[文字]"/>
      <dgm:spPr/>
      <dgm:t>
        <a:bodyPr/>
        <a:lstStyle/>
        <a:p>
          <a:r>
            <a:rPr lang="zh-TW" altLang="en-US" b="0" i="0" u="none" dirty="0" smtClean="0">
              <a:latin typeface="微軟正黑體" pitchFamily="34" charset="-120"/>
              <a:ea typeface="微軟正黑體" pitchFamily="34" charset="-120"/>
            </a:rPr>
            <a:t>商品開發人員</a:t>
          </a:r>
          <a:endParaRPr lang="zh-TW" altLang="en-US" dirty="0">
            <a:latin typeface="微軟正黑體" pitchFamily="34" charset="-120"/>
            <a:ea typeface="微軟正黑體" pitchFamily="34" charset="-120"/>
          </a:endParaRPr>
        </a:p>
      </dgm:t>
    </dgm:pt>
    <dgm:pt modelId="{AA07C577-1329-4DDD-A1AC-AE3954A08258}" type="parTrans" cxnId="{57D03FDA-25BC-4E85-852B-5F49CBDBF94B}">
      <dgm:prSet/>
      <dgm:spPr/>
      <dgm:t>
        <a:bodyPr/>
        <a:lstStyle/>
        <a:p>
          <a:endParaRPr lang="zh-TW" altLang="en-US"/>
        </a:p>
      </dgm:t>
    </dgm:pt>
    <dgm:pt modelId="{4FEB58EC-1A8C-46DE-B8B2-68AD9C1B70C2}" type="sibTrans" cxnId="{57D03FDA-25BC-4E85-852B-5F49CBDBF94B}">
      <dgm:prSet/>
      <dgm:spPr/>
      <dgm:t>
        <a:bodyPr/>
        <a:lstStyle/>
        <a:p>
          <a:endParaRPr lang="zh-TW" altLang="en-US"/>
        </a:p>
      </dgm:t>
    </dgm:pt>
    <dgm:pt modelId="{B066801F-BB0D-4E7A-BC2A-5F185CEEC4A7}">
      <dgm:prSet phldrT="[文字]"/>
      <dgm:spPr/>
      <dgm:t>
        <a:bodyPr/>
        <a:lstStyle/>
        <a:p>
          <a:r>
            <a:rPr lang="zh-TW" altLang="en-US" b="0" i="0" u="none" dirty="0" smtClean="0">
              <a:latin typeface="微軟正黑體" pitchFamily="34" charset="-120"/>
              <a:ea typeface="微軟正黑體" pitchFamily="34" charset="-120"/>
            </a:rPr>
            <a:t>海王星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服務型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8A3F52D-CF3F-4357-83AB-96B24DBD3E0B}" type="parTrans" cxnId="{91CB7ADE-8BF8-480B-A8F1-8C39019723F3}">
      <dgm:prSet/>
      <dgm:spPr/>
      <dgm:t>
        <a:bodyPr/>
        <a:lstStyle/>
        <a:p>
          <a:endParaRPr lang="zh-TW" altLang="en-US"/>
        </a:p>
      </dgm:t>
    </dgm:pt>
    <dgm:pt modelId="{E9798149-4346-4D20-83A3-18FE9F8DDEF4}" type="sibTrans" cxnId="{91CB7ADE-8BF8-480B-A8F1-8C39019723F3}">
      <dgm:prSet/>
      <dgm:spPr/>
      <dgm:t>
        <a:bodyPr/>
        <a:lstStyle/>
        <a:p>
          <a:endParaRPr lang="zh-TW" altLang="en-US"/>
        </a:p>
      </dgm:t>
    </dgm:pt>
    <dgm:pt modelId="{E6A9C516-C1C8-44EF-8209-19C24CBF0936}">
      <dgm:prSet phldrT="[文字]"/>
      <dgm:spPr/>
      <dgm:t>
        <a:bodyPr/>
        <a:lstStyle/>
        <a:p>
          <a:r>
            <a:rPr lang="zh-TW" altLang="en-US" b="0" i="0" u="none" dirty="0" smtClean="0">
              <a:latin typeface="微軟正黑體" pitchFamily="34" charset="-120"/>
              <a:ea typeface="微軟正黑體" pitchFamily="34" charset="-120"/>
            </a:rPr>
            <a:t>飯店／旅館服務人員</a:t>
          </a:r>
          <a:endParaRPr lang="zh-TW" altLang="en-US" dirty="0">
            <a:latin typeface="微軟正黑體" pitchFamily="34" charset="-120"/>
            <a:ea typeface="微軟正黑體" pitchFamily="34" charset="-120"/>
          </a:endParaRPr>
        </a:p>
      </dgm:t>
    </dgm:pt>
    <dgm:pt modelId="{37382227-BE48-49DE-9668-7830C80EAB3D}" type="parTrans" cxnId="{F4DC9E28-BBC6-45B0-9A7B-DA67BD73716F}">
      <dgm:prSet/>
      <dgm:spPr/>
      <dgm:t>
        <a:bodyPr/>
        <a:lstStyle/>
        <a:p>
          <a:endParaRPr lang="zh-TW" altLang="en-US"/>
        </a:p>
      </dgm:t>
    </dgm:pt>
    <dgm:pt modelId="{B984BFFA-17C4-4C20-BBD2-C9FC2C45D347}" type="sibTrans" cxnId="{F4DC9E28-BBC6-45B0-9A7B-DA67BD73716F}">
      <dgm:prSet/>
      <dgm:spPr/>
      <dgm:t>
        <a:bodyPr/>
        <a:lstStyle/>
        <a:p>
          <a:endParaRPr lang="zh-TW" altLang="en-US"/>
        </a:p>
      </dgm:t>
    </dgm:pt>
    <dgm:pt modelId="{D64320A1-912E-40EC-8318-20CCB787BC26}">
      <dgm:prSet phldrT="[文字]"/>
      <dgm:spPr/>
      <dgm:t>
        <a:bodyPr/>
        <a:lstStyle/>
        <a:p>
          <a:r>
            <a:rPr lang="zh-TW" altLang="en-US" b="0" i="0" u="none" dirty="0" smtClean="0">
              <a:latin typeface="微軟正黑體" pitchFamily="34" charset="-120"/>
              <a:ea typeface="微軟正黑體" pitchFamily="34" charset="-120"/>
            </a:rPr>
            <a:t>客服人員</a:t>
          </a:r>
          <a:endParaRPr lang="zh-TW" altLang="en-US" dirty="0">
            <a:latin typeface="微軟正黑體" pitchFamily="34" charset="-120"/>
            <a:ea typeface="微軟正黑體" pitchFamily="34" charset="-120"/>
          </a:endParaRPr>
        </a:p>
      </dgm:t>
    </dgm:pt>
    <dgm:pt modelId="{331F908E-0672-467D-A0C0-D711E4F4115E}" type="parTrans" cxnId="{2AF4D73F-F4A3-4DF9-BF0B-3F6C75222E22}">
      <dgm:prSet/>
      <dgm:spPr/>
      <dgm:t>
        <a:bodyPr/>
        <a:lstStyle/>
        <a:p>
          <a:endParaRPr lang="zh-TW" altLang="en-US"/>
        </a:p>
      </dgm:t>
    </dgm:pt>
    <dgm:pt modelId="{A837C839-9B6C-485C-AF4F-E568F3CC387A}" type="sibTrans" cxnId="{2AF4D73F-F4A3-4DF9-BF0B-3F6C75222E22}">
      <dgm:prSet/>
      <dgm:spPr/>
      <dgm:t>
        <a:bodyPr/>
        <a:lstStyle/>
        <a:p>
          <a:endParaRPr lang="zh-TW" altLang="en-US"/>
        </a:p>
      </dgm:t>
    </dgm:pt>
    <dgm:pt modelId="{5D8E0C66-7258-4DCA-A95D-AE9A1BF7F485}">
      <dgm:prSet phldrT="[文字]"/>
      <dgm:spPr/>
      <dgm:t>
        <a:bodyPr/>
        <a:lstStyle/>
        <a:p>
          <a:r>
            <a:rPr lang="zh-TW" altLang="en-US" b="0" i="0" u="none" dirty="0" smtClean="0">
              <a:latin typeface="微軟正黑體" pitchFamily="34" charset="-120"/>
              <a:ea typeface="微軟正黑體" pitchFamily="34" charset="-120"/>
            </a:rPr>
            <a:t>門市／店員／專櫃人員</a:t>
          </a:r>
          <a:endParaRPr lang="zh-TW" altLang="en-US" dirty="0">
            <a:latin typeface="微軟正黑體" pitchFamily="34" charset="-120"/>
            <a:ea typeface="微軟正黑體" pitchFamily="34" charset="-120"/>
          </a:endParaRPr>
        </a:p>
      </dgm:t>
    </dgm:pt>
    <dgm:pt modelId="{79697AED-CD0B-42F0-A659-E84FC7FAF250}" type="parTrans" cxnId="{2600A01A-5721-4852-AD01-524DECC30488}">
      <dgm:prSet/>
      <dgm:spPr/>
      <dgm:t>
        <a:bodyPr/>
        <a:lstStyle/>
        <a:p>
          <a:endParaRPr lang="zh-TW" altLang="en-US"/>
        </a:p>
      </dgm:t>
    </dgm:pt>
    <dgm:pt modelId="{12BE76D3-5678-43DE-AD53-E9DC10C92E45}" type="sibTrans" cxnId="{2600A01A-5721-4852-AD01-524DECC30488}">
      <dgm:prSet/>
      <dgm:spPr/>
      <dgm:t>
        <a:bodyPr/>
        <a:lstStyle/>
        <a:p>
          <a:endParaRPr lang="zh-TW" altLang="en-US"/>
        </a:p>
      </dgm:t>
    </dgm:pt>
    <dgm:pt modelId="{6DC95531-0EBD-465B-A31D-DFC53120D32C}" type="pres">
      <dgm:prSet presAssocID="{6FA18F58-CFB9-4859-8070-9F8F5075718E}" presName="Name0" presStyleCnt="0">
        <dgm:presLayoutVars>
          <dgm:chPref val="1"/>
          <dgm:dir/>
          <dgm:animOne val="branch"/>
          <dgm:animLvl val="lvl"/>
          <dgm:resizeHandles/>
        </dgm:presLayoutVars>
      </dgm:prSet>
      <dgm:spPr/>
      <dgm:t>
        <a:bodyPr/>
        <a:lstStyle/>
        <a:p>
          <a:endParaRPr lang="zh-TW" altLang="en-US"/>
        </a:p>
      </dgm:t>
    </dgm:pt>
    <dgm:pt modelId="{60D28CCD-B102-4FC0-95FF-2E618F862018}" type="pres">
      <dgm:prSet presAssocID="{9CFC50FB-5D94-4900-921D-D302A879C965}" presName="vertOne" presStyleCnt="0"/>
      <dgm:spPr/>
    </dgm:pt>
    <dgm:pt modelId="{3FAC6E7B-FA01-449E-91AA-77BD93FFDA89}" type="pres">
      <dgm:prSet presAssocID="{9CFC50FB-5D94-4900-921D-D302A879C965}" presName="txOne" presStyleLbl="node0" presStyleIdx="0" presStyleCnt="3" custLinFactNeighborX="-97" custLinFactNeighborY="87277">
        <dgm:presLayoutVars>
          <dgm:chPref val="3"/>
        </dgm:presLayoutVars>
      </dgm:prSet>
      <dgm:spPr/>
      <dgm:t>
        <a:bodyPr/>
        <a:lstStyle/>
        <a:p>
          <a:endParaRPr lang="zh-TW" altLang="en-US"/>
        </a:p>
      </dgm:t>
    </dgm:pt>
    <dgm:pt modelId="{919613DD-F435-4D97-8FB2-40E7247EC636}" type="pres">
      <dgm:prSet presAssocID="{9CFC50FB-5D94-4900-921D-D302A879C965}" presName="parTransOne" presStyleCnt="0"/>
      <dgm:spPr/>
    </dgm:pt>
    <dgm:pt modelId="{47772A97-FB2E-4251-9F8A-B6DAFDAF9106}" type="pres">
      <dgm:prSet presAssocID="{9CFC50FB-5D94-4900-921D-D302A879C965}" presName="horzOne" presStyleCnt="0"/>
      <dgm:spPr/>
    </dgm:pt>
    <dgm:pt modelId="{2A16251E-D518-4536-9E53-33B519F46293}" type="pres">
      <dgm:prSet presAssocID="{CA45258C-A7CD-4586-8D8C-468E3ACD2979}" presName="vertTwo" presStyleCnt="0"/>
      <dgm:spPr/>
    </dgm:pt>
    <dgm:pt modelId="{E468B85F-FACB-4202-B8DB-F6B3F1390559}" type="pres">
      <dgm:prSet presAssocID="{CA45258C-A7CD-4586-8D8C-468E3ACD2979}" presName="txTwo" presStyleLbl="node2" presStyleIdx="0" presStyleCnt="9">
        <dgm:presLayoutVars>
          <dgm:chPref val="3"/>
        </dgm:presLayoutVars>
      </dgm:prSet>
      <dgm:spPr/>
      <dgm:t>
        <a:bodyPr/>
        <a:lstStyle/>
        <a:p>
          <a:endParaRPr lang="zh-TW" altLang="en-US"/>
        </a:p>
      </dgm:t>
    </dgm:pt>
    <dgm:pt modelId="{33CCB37C-07AC-443C-A6F8-89BB7C942798}" type="pres">
      <dgm:prSet presAssocID="{CA45258C-A7CD-4586-8D8C-468E3ACD2979}" presName="horzTwo" presStyleCnt="0"/>
      <dgm:spPr/>
    </dgm:pt>
    <dgm:pt modelId="{02E9FB2C-5236-40CB-8F74-33D0489E206C}" type="pres">
      <dgm:prSet presAssocID="{8CC651A2-CAAF-45DF-A89D-476739FD340C}" presName="sibSpaceTwo" presStyleCnt="0"/>
      <dgm:spPr/>
    </dgm:pt>
    <dgm:pt modelId="{6B64542F-EEC2-4A50-ACC6-B689ADF4190F}" type="pres">
      <dgm:prSet presAssocID="{60E71BA6-BE1D-4EA8-ABBD-FFAF3077ECE9}" presName="vertTwo" presStyleCnt="0"/>
      <dgm:spPr/>
    </dgm:pt>
    <dgm:pt modelId="{EEC1A863-188D-4392-AC46-422BF1719817}" type="pres">
      <dgm:prSet presAssocID="{60E71BA6-BE1D-4EA8-ABBD-FFAF3077ECE9}" presName="txTwo" presStyleLbl="node2" presStyleIdx="1" presStyleCnt="9">
        <dgm:presLayoutVars>
          <dgm:chPref val="3"/>
        </dgm:presLayoutVars>
      </dgm:prSet>
      <dgm:spPr/>
      <dgm:t>
        <a:bodyPr/>
        <a:lstStyle/>
        <a:p>
          <a:endParaRPr lang="zh-TW" altLang="en-US"/>
        </a:p>
      </dgm:t>
    </dgm:pt>
    <dgm:pt modelId="{4ABB8804-63D4-4EE0-A72B-1EF067D6332D}" type="pres">
      <dgm:prSet presAssocID="{60E71BA6-BE1D-4EA8-ABBD-FFAF3077ECE9}" presName="horzTwo" presStyleCnt="0"/>
      <dgm:spPr/>
    </dgm:pt>
    <dgm:pt modelId="{21EB374F-1E3E-47F6-B44E-C0076F588280}" type="pres">
      <dgm:prSet presAssocID="{7F9694E8-3C2B-4871-A4B8-3244DD5A6365}" presName="sibSpaceTwo" presStyleCnt="0"/>
      <dgm:spPr/>
    </dgm:pt>
    <dgm:pt modelId="{794DE1C8-420B-4BC8-A6EB-C7C81EDCCD16}" type="pres">
      <dgm:prSet presAssocID="{B9956EED-93DC-453B-8FFA-813FE34A9C6D}" presName="vertTwo" presStyleCnt="0"/>
      <dgm:spPr/>
    </dgm:pt>
    <dgm:pt modelId="{BCABA117-61AE-4F6C-855B-F72198DBE259}" type="pres">
      <dgm:prSet presAssocID="{B9956EED-93DC-453B-8FFA-813FE34A9C6D}" presName="txTwo" presStyleLbl="node2" presStyleIdx="2" presStyleCnt="9">
        <dgm:presLayoutVars>
          <dgm:chPref val="3"/>
        </dgm:presLayoutVars>
      </dgm:prSet>
      <dgm:spPr/>
      <dgm:t>
        <a:bodyPr/>
        <a:lstStyle/>
        <a:p>
          <a:endParaRPr lang="zh-TW" altLang="en-US"/>
        </a:p>
      </dgm:t>
    </dgm:pt>
    <dgm:pt modelId="{896982FF-E678-4287-B170-BE794DC7DC81}" type="pres">
      <dgm:prSet presAssocID="{B9956EED-93DC-453B-8FFA-813FE34A9C6D}" presName="horzTwo" presStyleCnt="0"/>
      <dgm:spPr/>
    </dgm:pt>
    <dgm:pt modelId="{4A64901D-623A-43C2-8664-5C0CFD2B937F}" type="pres">
      <dgm:prSet presAssocID="{8258EE52-EB10-4480-A9B9-B5873E1953D9}" presName="sibSpaceOne" presStyleCnt="0"/>
      <dgm:spPr/>
    </dgm:pt>
    <dgm:pt modelId="{7B0DBE82-58CF-4E1C-B599-C7B6BE0983EF}" type="pres">
      <dgm:prSet presAssocID="{6BDE5BDD-0DBE-43A5-9C92-6EE68256615A}" presName="vertOne" presStyleCnt="0"/>
      <dgm:spPr/>
    </dgm:pt>
    <dgm:pt modelId="{16889CCA-8E3C-4D31-883C-B95E13969905}" type="pres">
      <dgm:prSet presAssocID="{6BDE5BDD-0DBE-43A5-9C92-6EE68256615A}" presName="txOne" presStyleLbl="node0" presStyleIdx="1" presStyleCnt="3" custLinFactNeighborY="77869">
        <dgm:presLayoutVars>
          <dgm:chPref val="3"/>
        </dgm:presLayoutVars>
      </dgm:prSet>
      <dgm:spPr/>
      <dgm:t>
        <a:bodyPr/>
        <a:lstStyle/>
        <a:p>
          <a:endParaRPr lang="zh-TW" altLang="en-US"/>
        </a:p>
      </dgm:t>
    </dgm:pt>
    <dgm:pt modelId="{240A2E5D-B45A-4478-9C8F-02B3140200ED}" type="pres">
      <dgm:prSet presAssocID="{6BDE5BDD-0DBE-43A5-9C92-6EE68256615A}" presName="parTransOne" presStyleCnt="0"/>
      <dgm:spPr/>
    </dgm:pt>
    <dgm:pt modelId="{6B3A8F5B-C5E1-4BAF-A5D6-4A7F8622EBAB}" type="pres">
      <dgm:prSet presAssocID="{6BDE5BDD-0DBE-43A5-9C92-6EE68256615A}" presName="horzOne" presStyleCnt="0"/>
      <dgm:spPr/>
    </dgm:pt>
    <dgm:pt modelId="{ACF4D623-B37D-48B7-8D45-967AE41B2E37}" type="pres">
      <dgm:prSet presAssocID="{1E1EDC33-C5FE-490B-86D4-AA3740CFD940}" presName="vertTwo" presStyleCnt="0"/>
      <dgm:spPr/>
    </dgm:pt>
    <dgm:pt modelId="{F4E3824C-E484-4FEE-A688-94AC053D99DB}" type="pres">
      <dgm:prSet presAssocID="{1E1EDC33-C5FE-490B-86D4-AA3740CFD940}" presName="txTwo" presStyleLbl="node2" presStyleIdx="3" presStyleCnt="9">
        <dgm:presLayoutVars>
          <dgm:chPref val="3"/>
        </dgm:presLayoutVars>
      </dgm:prSet>
      <dgm:spPr/>
      <dgm:t>
        <a:bodyPr/>
        <a:lstStyle/>
        <a:p>
          <a:endParaRPr lang="zh-TW" altLang="en-US"/>
        </a:p>
      </dgm:t>
    </dgm:pt>
    <dgm:pt modelId="{46FEA0E2-EEA0-4B3D-830E-A6736CC8EAC8}" type="pres">
      <dgm:prSet presAssocID="{1E1EDC33-C5FE-490B-86D4-AA3740CFD940}" presName="horzTwo" presStyleCnt="0"/>
      <dgm:spPr/>
    </dgm:pt>
    <dgm:pt modelId="{BA866D6C-B04E-49B4-89DE-DD8543735B6A}" type="pres">
      <dgm:prSet presAssocID="{B4F59E92-EBE8-4D9E-93E1-708D9F29383A}" presName="sibSpaceTwo" presStyleCnt="0"/>
      <dgm:spPr/>
    </dgm:pt>
    <dgm:pt modelId="{1C371F48-2606-4F8B-B987-AC86C45E1B5E}" type="pres">
      <dgm:prSet presAssocID="{07A20FB5-0375-4CBC-936B-13D278B22902}" presName="vertTwo" presStyleCnt="0"/>
      <dgm:spPr/>
    </dgm:pt>
    <dgm:pt modelId="{F9D685CF-1513-4387-9275-29215CF4C464}" type="pres">
      <dgm:prSet presAssocID="{07A20FB5-0375-4CBC-936B-13D278B22902}" presName="txTwo" presStyleLbl="node2" presStyleIdx="4" presStyleCnt="9">
        <dgm:presLayoutVars>
          <dgm:chPref val="3"/>
        </dgm:presLayoutVars>
      </dgm:prSet>
      <dgm:spPr/>
      <dgm:t>
        <a:bodyPr/>
        <a:lstStyle/>
        <a:p>
          <a:endParaRPr lang="zh-TW" altLang="en-US"/>
        </a:p>
      </dgm:t>
    </dgm:pt>
    <dgm:pt modelId="{97C1E55D-E25F-402D-9932-08F3FC3D5BF3}" type="pres">
      <dgm:prSet presAssocID="{07A20FB5-0375-4CBC-936B-13D278B22902}" presName="horzTwo" presStyleCnt="0"/>
      <dgm:spPr/>
    </dgm:pt>
    <dgm:pt modelId="{FCDB09E7-8200-43CF-A8AA-5798E5B7DAF8}" type="pres">
      <dgm:prSet presAssocID="{DDB32AE6-46C2-4F0B-BF5B-2E5B3D337AB9}" presName="sibSpaceTwo" presStyleCnt="0"/>
      <dgm:spPr/>
    </dgm:pt>
    <dgm:pt modelId="{E538FE32-4A56-4419-8E8D-008EE815B525}" type="pres">
      <dgm:prSet presAssocID="{6A01561D-3DFE-44D7-B9E2-662292337179}" presName="vertTwo" presStyleCnt="0"/>
      <dgm:spPr/>
    </dgm:pt>
    <dgm:pt modelId="{F5622AE7-ADB5-4FF7-AE68-B0705F25946F}" type="pres">
      <dgm:prSet presAssocID="{6A01561D-3DFE-44D7-B9E2-662292337179}" presName="txTwo" presStyleLbl="node2" presStyleIdx="5" presStyleCnt="9">
        <dgm:presLayoutVars>
          <dgm:chPref val="3"/>
        </dgm:presLayoutVars>
      </dgm:prSet>
      <dgm:spPr/>
      <dgm:t>
        <a:bodyPr/>
        <a:lstStyle/>
        <a:p>
          <a:endParaRPr lang="zh-TW" altLang="en-US"/>
        </a:p>
      </dgm:t>
    </dgm:pt>
    <dgm:pt modelId="{583F6EC8-1F09-4643-996F-EBE4AFFB584C}" type="pres">
      <dgm:prSet presAssocID="{6A01561D-3DFE-44D7-B9E2-662292337179}" presName="horzTwo" presStyleCnt="0"/>
      <dgm:spPr/>
    </dgm:pt>
    <dgm:pt modelId="{873981FF-60BC-4BB3-8C22-66106161BC0A}" type="pres">
      <dgm:prSet presAssocID="{12B643F5-E5C9-4781-B700-3E9568D533B4}" presName="sibSpaceOne" presStyleCnt="0"/>
      <dgm:spPr/>
    </dgm:pt>
    <dgm:pt modelId="{74AB8AA5-91DA-49DC-A0FF-AB74C5B4BA17}" type="pres">
      <dgm:prSet presAssocID="{B066801F-BB0D-4E7A-BC2A-5F185CEEC4A7}" presName="vertOne" presStyleCnt="0"/>
      <dgm:spPr/>
    </dgm:pt>
    <dgm:pt modelId="{C5D35E0C-4479-4E94-9671-2BE7D8AB1D16}" type="pres">
      <dgm:prSet presAssocID="{B066801F-BB0D-4E7A-BC2A-5F185CEEC4A7}" presName="txOne" presStyleLbl="node0" presStyleIdx="2" presStyleCnt="3" custLinFactNeighborY="58723">
        <dgm:presLayoutVars>
          <dgm:chPref val="3"/>
        </dgm:presLayoutVars>
      </dgm:prSet>
      <dgm:spPr/>
      <dgm:t>
        <a:bodyPr/>
        <a:lstStyle/>
        <a:p>
          <a:endParaRPr lang="zh-TW" altLang="en-US"/>
        </a:p>
      </dgm:t>
    </dgm:pt>
    <dgm:pt modelId="{9C4176CF-6002-497A-BF93-A57260917682}" type="pres">
      <dgm:prSet presAssocID="{B066801F-BB0D-4E7A-BC2A-5F185CEEC4A7}" presName="parTransOne" presStyleCnt="0"/>
      <dgm:spPr/>
    </dgm:pt>
    <dgm:pt modelId="{1B57F088-3160-48A0-9D73-7BB4CC77E945}" type="pres">
      <dgm:prSet presAssocID="{B066801F-BB0D-4E7A-BC2A-5F185CEEC4A7}" presName="horzOne" presStyleCnt="0"/>
      <dgm:spPr/>
    </dgm:pt>
    <dgm:pt modelId="{95BA4393-8EBD-4E97-9CB3-A7C7A90C1DDF}" type="pres">
      <dgm:prSet presAssocID="{5D8E0C66-7258-4DCA-A95D-AE9A1BF7F485}" presName="vertTwo" presStyleCnt="0"/>
      <dgm:spPr/>
    </dgm:pt>
    <dgm:pt modelId="{B959F291-91FE-4402-B7D6-07CA59B1929B}" type="pres">
      <dgm:prSet presAssocID="{5D8E0C66-7258-4DCA-A95D-AE9A1BF7F485}" presName="txTwo" presStyleLbl="node2" presStyleIdx="6" presStyleCnt="9">
        <dgm:presLayoutVars>
          <dgm:chPref val="3"/>
        </dgm:presLayoutVars>
      </dgm:prSet>
      <dgm:spPr/>
      <dgm:t>
        <a:bodyPr/>
        <a:lstStyle/>
        <a:p>
          <a:endParaRPr lang="zh-TW" altLang="en-US"/>
        </a:p>
      </dgm:t>
    </dgm:pt>
    <dgm:pt modelId="{DBAB9009-906B-4239-8781-D3459B13B038}" type="pres">
      <dgm:prSet presAssocID="{5D8E0C66-7258-4DCA-A95D-AE9A1BF7F485}" presName="horzTwo" presStyleCnt="0"/>
      <dgm:spPr/>
    </dgm:pt>
    <dgm:pt modelId="{8FD15FA0-7F82-4D22-B447-4E0027589ADC}" type="pres">
      <dgm:prSet presAssocID="{12BE76D3-5678-43DE-AD53-E9DC10C92E45}" presName="sibSpaceTwo" presStyleCnt="0"/>
      <dgm:spPr/>
    </dgm:pt>
    <dgm:pt modelId="{8E4E3703-739A-4167-A970-5C8D24C99B0F}" type="pres">
      <dgm:prSet presAssocID="{E6A9C516-C1C8-44EF-8209-19C24CBF0936}" presName="vertTwo" presStyleCnt="0"/>
      <dgm:spPr/>
    </dgm:pt>
    <dgm:pt modelId="{C602C3D7-D831-40B8-9123-CCB5DDCDCC40}" type="pres">
      <dgm:prSet presAssocID="{E6A9C516-C1C8-44EF-8209-19C24CBF0936}" presName="txTwo" presStyleLbl="node2" presStyleIdx="7" presStyleCnt="9">
        <dgm:presLayoutVars>
          <dgm:chPref val="3"/>
        </dgm:presLayoutVars>
      </dgm:prSet>
      <dgm:spPr/>
      <dgm:t>
        <a:bodyPr/>
        <a:lstStyle/>
        <a:p>
          <a:endParaRPr lang="zh-TW" altLang="en-US"/>
        </a:p>
      </dgm:t>
    </dgm:pt>
    <dgm:pt modelId="{3146CDD4-F062-4A29-A5D3-C20D197B779B}" type="pres">
      <dgm:prSet presAssocID="{E6A9C516-C1C8-44EF-8209-19C24CBF0936}" presName="horzTwo" presStyleCnt="0"/>
      <dgm:spPr/>
    </dgm:pt>
    <dgm:pt modelId="{A54BA885-EAA3-4490-831E-CB47BB06C23C}" type="pres">
      <dgm:prSet presAssocID="{B984BFFA-17C4-4C20-BBD2-C9FC2C45D347}" presName="sibSpaceTwo" presStyleCnt="0"/>
      <dgm:spPr/>
    </dgm:pt>
    <dgm:pt modelId="{22249A44-D5B6-409F-AB19-55C38E847675}" type="pres">
      <dgm:prSet presAssocID="{D64320A1-912E-40EC-8318-20CCB787BC26}" presName="vertTwo" presStyleCnt="0"/>
      <dgm:spPr/>
    </dgm:pt>
    <dgm:pt modelId="{ADD0207C-8E24-4D03-849F-0034819EC63A}" type="pres">
      <dgm:prSet presAssocID="{D64320A1-912E-40EC-8318-20CCB787BC26}" presName="txTwo" presStyleLbl="node2" presStyleIdx="8" presStyleCnt="9">
        <dgm:presLayoutVars>
          <dgm:chPref val="3"/>
        </dgm:presLayoutVars>
      </dgm:prSet>
      <dgm:spPr/>
      <dgm:t>
        <a:bodyPr/>
        <a:lstStyle/>
        <a:p>
          <a:endParaRPr lang="zh-TW" altLang="en-US"/>
        </a:p>
      </dgm:t>
    </dgm:pt>
    <dgm:pt modelId="{37E98F4C-C55F-45C9-BD8A-9C1E1E6C868E}" type="pres">
      <dgm:prSet presAssocID="{D64320A1-912E-40EC-8318-20CCB787BC26}" presName="horzTwo" presStyleCnt="0"/>
      <dgm:spPr/>
    </dgm:pt>
  </dgm:ptLst>
  <dgm:cxnLst>
    <dgm:cxn modelId="{5295267B-05B8-4F44-8FBC-1717340957D9}" srcId="{9CFC50FB-5D94-4900-921D-D302A879C965}" destId="{60E71BA6-BE1D-4EA8-ABBD-FFAF3077ECE9}" srcOrd="1" destOrd="0" parTransId="{67C15DD7-BF40-402A-89E6-2034500E0A16}" sibTransId="{7F9694E8-3C2B-4871-A4B8-3244DD5A6365}"/>
    <dgm:cxn modelId="{2AF4D73F-F4A3-4DF9-BF0B-3F6C75222E22}" srcId="{B066801F-BB0D-4E7A-BC2A-5F185CEEC4A7}" destId="{D64320A1-912E-40EC-8318-20CCB787BC26}" srcOrd="2" destOrd="0" parTransId="{331F908E-0672-467D-A0C0-D711E4F4115E}" sibTransId="{A837C839-9B6C-485C-AF4F-E568F3CC387A}"/>
    <dgm:cxn modelId="{D8474D1E-FE3E-4632-9126-A286DB220978}" type="presOf" srcId="{60E71BA6-BE1D-4EA8-ABBD-FFAF3077ECE9}" destId="{EEC1A863-188D-4392-AC46-422BF1719817}" srcOrd="0" destOrd="0" presId="urn:microsoft.com/office/officeart/2005/8/layout/hierarchy4"/>
    <dgm:cxn modelId="{2600A01A-5721-4852-AD01-524DECC30488}" srcId="{B066801F-BB0D-4E7A-BC2A-5F185CEEC4A7}" destId="{5D8E0C66-7258-4DCA-A95D-AE9A1BF7F485}" srcOrd="0" destOrd="0" parTransId="{79697AED-CD0B-42F0-A659-E84FC7FAF250}" sibTransId="{12BE76D3-5678-43DE-AD53-E9DC10C92E45}"/>
    <dgm:cxn modelId="{91CB7ADE-8BF8-480B-A8F1-8C39019723F3}" srcId="{6FA18F58-CFB9-4859-8070-9F8F5075718E}" destId="{B066801F-BB0D-4E7A-BC2A-5F185CEEC4A7}" srcOrd="2" destOrd="0" parTransId="{68A3F52D-CF3F-4357-83AB-96B24DBD3E0B}" sibTransId="{E9798149-4346-4D20-83A3-18FE9F8DDEF4}"/>
    <dgm:cxn modelId="{047CB35A-EDE6-4B22-A9EA-B8F8D9D36A81}" srcId="{6BDE5BDD-0DBE-43A5-9C92-6EE68256615A}" destId="{07A20FB5-0375-4CBC-936B-13D278B22902}" srcOrd="1" destOrd="0" parTransId="{EBDA8E1B-23B5-491B-92EC-9ADB0A22E45B}" sibTransId="{DDB32AE6-46C2-4F0B-BF5B-2E5B3D337AB9}"/>
    <dgm:cxn modelId="{64BCC5BD-B087-4B6B-8F33-5270C5CE4F54}" type="presOf" srcId="{6BDE5BDD-0DBE-43A5-9C92-6EE68256615A}" destId="{16889CCA-8E3C-4D31-883C-B95E13969905}" srcOrd="0" destOrd="0" presId="urn:microsoft.com/office/officeart/2005/8/layout/hierarchy4"/>
    <dgm:cxn modelId="{5C5DBB7D-E9BB-4E4E-A989-8477BA8F608E}" type="presOf" srcId="{E6A9C516-C1C8-44EF-8209-19C24CBF0936}" destId="{C602C3D7-D831-40B8-9123-CCB5DDCDCC40}" srcOrd="0" destOrd="0" presId="urn:microsoft.com/office/officeart/2005/8/layout/hierarchy4"/>
    <dgm:cxn modelId="{DE5AC2D2-09FC-46D5-84A6-67DE6B5D63D0}" type="presOf" srcId="{6A01561D-3DFE-44D7-B9E2-662292337179}" destId="{F5622AE7-ADB5-4FF7-AE68-B0705F25946F}" srcOrd="0" destOrd="0" presId="urn:microsoft.com/office/officeart/2005/8/layout/hierarchy4"/>
    <dgm:cxn modelId="{B08E3DE5-104B-43EF-8A7C-2F730FAD7A47}" type="presOf" srcId="{5D8E0C66-7258-4DCA-A95D-AE9A1BF7F485}" destId="{B959F291-91FE-4402-B7D6-07CA59B1929B}" srcOrd="0" destOrd="0" presId="urn:microsoft.com/office/officeart/2005/8/layout/hierarchy4"/>
    <dgm:cxn modelId="{AD23250C-E90E-4356-9562-FB27DBAF8699}" type="presOf" srcId="{D64320A1-912E-40EC-8318-20CCB787BC26}" destId="{ADD0207C-8E24-4D03-849F-0034819EC63A}" srcOrd="0" destOrd="0" presId="urn:microsoft.com/office/officeart/2005/8/layout/hierarchy4"/>
    <dgm:cxn modelId="{1A97A564-67B9-41AE-8A48-71E70085683B}" srcId="{6FA18F58-CFB9-4859-8070-9F8F5075718E}" destId="{9CFC50FB-5D94-4900-921D-D302A879C965}" srcOrd="0" destOrd="0" parTransId="{650C9542-4447-4B0A-9F62-C052BA98820B}" sibTransId="{8258EE52-EB10-4480-A9B9-B5873E1953D9}"/>
    <dgm:cxn modelId="{B97D7B20-BA75-464D-98A8-27FAE98C2CFB}" type="presOf" srcId="{07A20FB5-0375-4CBC-936B-13D278B22902}" destId="{F9D685CF-1513-4387-9275-29215CF4C464}" srcOrd="0" destOrd="0" presId="urn:microsoft.com/office/officeart/2005/8/layout/hierarchy4"/>
    <dgm:cxn modelId="{FF873554-BAAD-4690-BC08-38BC193FF0A5}" type="presOf" srcId="{B066801F-BB0D-4E7A-BC2A-5F185CEEC4A7}" destId="{C5D35E0C-4479-4E94-9671-2BE7D8AB1D16}" srcOrd="0" destOrd="0" presId="urn:microsoft.com/office/officeart/2005/8/layout/hierarchy4"/>
    <dgm:cxn modelId="{AF383721-CA38-4DFB-8934-99048C7855A9}" srcId="{9CFC50FB-5D94-4900-921D-D302A879C965}" destId="{B9956EED-93DC-453B-8FFA-813FE34A9C6D}" srcOrd="2" destOrd="0" parTransId="{626A5D54-C180-4D7B-99B7-202C7EF59B1D}" sibTransId="{94710C47-15B4-4CA5-8452-274DA7B54C3D}"/>
    <dgm:cxn modelId="{33CAC1F6-3970-4091-A370-380F1E630BEB}" type="presOf" srcId="{9CFC50FB-5D94-4900-921D-D302A879C965}" destId="{3FAC6E7B-FA01-449E-91AA-77BD93FFDA89}" srcOrd="0" destOrd="0" presId="urn:microsoft.com/office/officeart/2005/8/layout/hierarchy4"/>
    <dgm:cxn modelId="{F4DC9E28-BBC6-45B0-9A7B-DA67BD73716F}" srcId="{B066801F-BB0D-4E7A-BC2A-5F185CEEC4A7}" destId="{E6A9C516-C1C8-44EF-8209-19C24CBF0936}" srcOrd="1" destOrd="0" parTransId="{37382227-BE48-49DE-9668-7830C80EAB3D}" sibTransId="{B984BFFA-17C4-4C20-BBD2-C9FC2C45D347}"/>
    <dgm:cxn modelId="{7EACD49B-38B7-48A7-83B4-B89D39A084A8}" type="presOf" srcId="{B9956EED-93DC-453B-8FFA-813FE34A9C6D}" destId="{BCABA117-61AE-4F6C-855B-F72198DBE259}" srcOrd="0" destOrd="0" presId="urn:microsoft.com/office/officeart/2005/8/layout/hierarchy4"/>
    <dgm:cxn modelId="{C38B6F65-2E06-43D4-8EA5-8AE63195EF88}" srcId="{9CFC50FB-5D94-4900-921D-D302A879C965}" destId="{CA45258C-A7CD-4586-8D8C-468E3ACD2979}" srcOrd="0" destOrd="0" parTransId="{FE599728-3CB7-4D1A-8365-82966AF6E585}" sibTransId="{8CC651A2-CAAF-45DF-A89D-476739FD340C}"/>
    <dgm:cxn modelId="{672E008C-A708-4EAC-89CD-A88F86960BFF}" srcId="{6FA18F58-CFB9-4859-8070-9F8F5075718E}" destId="{6BDE5BDD-0DBE-43A5-9C92-6EE68256615A}" srcOrd="1" destOrd="0" parTransId="{8A6E2686-5FB2-4C9E-9B1A-9E18A93EDF06}" sibTransId="{12B643F5-E5C9-4781-B700-3E9568D533B4}"/>
    <dgm:cxn modelId="{AB7E5A82-BEC8-4634-8D7F-0E0D727E2434}" type="presOf" srcId="{6FA18F58-CFB9-4859-8070-9F8F5075718E}" destId="{6DC95531-0EBD-465B-A31D-DFC53120D32C}" srcOrd="0" destOrd="0" presId="urn:microsoft.com/office/officeart/2005/8/layout/hierarchy4"/>
    <dgm:cxn modelId="{0EFF5443-D570-4837-AD63-2B4DB7B0A66F}" type="presOf" srcId="{1E1EDC33-C5FE-490B-86D4-AA3740CFD940}" destId="{F4E3824C-E484-4FEE-A688-94AC053D99DB}" srcOrd="0" destOrd="0" presId="urn:microsoft.com/office/officeart/2005/8/layout/hierarchy4"/>
    <dgm:cxn modelId="{6C18A7AD-F29D-4A51-B86B-A0656BD2F17A}" type="presOf" srcId="{CA45258C-A7CD-4586-8D8C-468E3ACD2979}" destId="{E468B85F-FACB-4202-B8DB-F6B3F1390559}" srcOrd="0" destOrd="0" presId="urn:microsoft.com/office/officeart/2005/8/layout/hierarchy4"/>
    <dgm:cxn modelId="{BB8C0C73-860B-4CB6-9CD6-41228623B354}" srcId="{6BDE5BDD-0DBE-43A5-9C92-6EE68256615A}" destId="{1E1EDC33-C5FE-490B-86D4-AA3740CFD940}" srcOrd="0" destOrd="0" parTransId="{AE71F73B-CC94-4897-90E9-A5D2FCEAF83E}" sibTransId="{B4F59E92-EBE8-4D9E-93E1-708D9F29383A}"/>
    <dgm:cxn modelId="{57D03FDA-25BC-4E85-852B-5F49CBDBF94B}" srcId="{6BDE5BDD-0DBE-43A5-9C92-6EE68256615A}" destId="{6A01561D-3DFE-44D7-B9E2-662292337179}" srcOrd="2" destOrd="0" parTransId="{AA07C577-1329-4DDD-A1AC-AE3954A08258}" sibTransId="{4FEB58EC-1A8C-46DE-B8B2-68AD9C1B70C2}"/>
    <dgm:cxn modelId="{3064000A-4597-40A4-A6B6-203C33D93C17}" type="presParOf" srcId="{6DC95531-0EBD-465B-A31D-DFC53120D32C}" destId="{60D28CCD-B102-4FC0-95FF-2E618F862018}" srcOrd="0" destOrd="0" presId="urn:microsoft.com/office/officeart/2005/8/layout/hierarchy4"/>
    <dgm:cxn modelId="{F5A9EE79-1B53-4815-8146-3F9F08CFFA5A}" type="presParOf" srcId="{60D28CCD-B102-4FC0-95FF-2E618F862018}" destId="{3FAC6E7B-FA01-449E-91AA-77BD93FFDA89}" srcOrd="0" destOrd="0" presId="urn:microsoft.com/office/officeart/2005/8/layout/hierarchy4"/>
    <dgm:cxn modelId="{576E4542-5521-4531-BA38-3F0B143C6047}" type="presParOf" srcId="{60D28CCD-B102-4FC0-95FF-2E618F862018}" destId="{919613DD-F435-4D97-8FB2-40E7247EC636}" srcOrd="1" destOrd="0" presId="urn:microsoft.com/office/officeart/2005/8/layout/hierarchy4"/>
    <dgm:cxn modelId="{414412B6-377F-4F65-A74E-50D7D3DE37BA}" type="presParOf" srcId="{60D28CCD-B102-4FC0-95FF-2E618F862018}" destId="{47772A97-FB2E-4251-9F8A-B6DAFDAF9106}" srcOrd="2" destOrd="0" presId="urn:microsoft.com/office/officeart/2005/8/layout/hierarchy4"/>
    <dgm:cxn modelId="{B2AA76A4-2E4B-4C58-B074-74577C7BBCFB}" type="presParOf" srcId="{47772A97-FB2E-4251-9F8A-B6DAFDAF9106}" destId="{2A16251E-D518-4536-9E53-33B519F46293}" srcOrd="0" destOrd="0" presId="urn:microsoft.com/office/officeart/2005/8/layout/hierarchy4"/>
    <dgm:cxn modelId="{D2906667-9E1C-460A-85C1-7034A34489A9}" type="presParOf" srcId="{2A16251E-D518-4536-9E53-33B519F46293}" destId="{E468B85F-FACB-4202-B8DB-F6B3F1390559}" srcOrd="0" destOrd="0" presId="urn:microsoft.com/office/officeart/2005/8/layout/hierarchy4"/>
    <dgm:cxn modelId="{C1BAB822-354B-4860-88F4-436ED8796170}" type="presParOf" srcId="{2A16251E-D518-4536-9E53-33B519F46293}" destId="{33CCB37C-07AC-443C-A6F8-89BB7C942798}" srcOrd="1" destOrd="0" presId="urn:microsoft.com/office/officeart/2005/8/layout/hierarchy4"/>
    <dgm:cxn modelId="{6B402916-C959-4570-BEAF-5B2A8B071CBA}" type="presParOf" srcId="{47772A97-FB2E-4251-9F8A-B6DAFDAF9106}" destId="{02E9FB2C-5236-40CB-8F74-33D0489E206C}" srcOrd="1" destOrd="0" presId="urn:microsoft.com/office/officeart/2005/8/layout/hierarchy4"/>
    <dgm:cxn modelId="{023503A3-178F-403F-A0B5-5AFA5DE50926}" type="presParOf" srcId="{47772A97-FB2E-4251-9F8A-B6DAFDAF9106}" destId="{6B64542F-EEC2-4A50-ACC6-B689ADF4190F}" srcOrd="2" destOrd="0" presId="urn:microsoft.com/office/officeart/2005/8/layout/hierarchy4"/>
    <dgm:cxn modelId="{191A9079-430D-464E-9A1A-7486510A1C44}" type="presParOf" srcId="{6B64542F-EEC2-4A50-ACC6-B689ADF4190F}" destId="{EEC1A863-188D-4392-AC46-422BF1719817}" srcOrd="0" destOrd="0" presId="urn:microsoft.com/office/officeart/2005/8/layout/hierarchy4"/>
    <dgm:cxn modelId="{45326217-7758-4FC6-AD30-B4F185611635}" type="presParOf" srcId="{6B64542F-EEC2-4A50-ACC6-B689ADF4190F}" destId="{4ABB8804-63D4-4EE0-A72B-1EF067D6332D}" srcOrd="1" destOrd="0" presId="urn:microsoft.com/office/officeart/2005/8/layout/hierarchy4"/>
    <dgm:cxn modelId="{709BD511-DE14-4CA6-80DD-FE4FBA508D1E}" type="presParOf" srcId="{47772A97-FB2E-4251-9F8A-B6DAFDAF9106}" destId="{21EB374F-1E3E-47F6-B44E-C0076F588280}" srcOrd="3" destOrd="0" presId="urn:microsoft.com/office/officeart/2005/8/layout/hierarchy4"/>
    <dgm:cxn modelId="{A5707B9C-B22E-49B0-A524-EDB73B501854}" type="presParOf" srcId="{47772A97-FB2E-4251-9F8A-B6DAFDAF9106}" destId="{794DE1C8-420B-4BC8-A6EB-C7C81EDCCD16}" srcOrd="4" destOrd="0" presId="urn:microsoft.com/office/officeart/2005/8/layout/hierarchy4"/>
    <dgm:cxn modelId="{4567359E-C3B0-4BC4-8897-5E70BD77DF65}" type="presParOf" srcId="{794DE1C8-420B-4BC8-A6EB-C7C81EDCCD16}" destId="{BCABA117-61AE-4F6C-855B-F72198DBE259}" srcOrd="0" destOrd="0" presId="urn:microsoft.com/office/officeart/2005/8/layout/hierarchy4"/>
    <dgm:cxn modelId="{4F29F26E-5A04-4D17-AEEA-1AB4F6FFD199}" type="presParOf" srcId="{794DE1C8-420B-4BC8-A6EB-C7C81EDCCD16}" destId="{896982FF-E678-4287-B170-BE794DC7DC81}" srcOrd="1" destOrd="0" presId="urn:microsoft.com/office/officeart/2005/8/layout/hierarchy4"/>
    <dgm:cxn modelId="{FC788C0C-4766-46F9-86D1-3631A6273155}" type="presParOf" srcId="{6DC95531-0EBD-465B-A31D-DFC53120D32C}" destId="{4A64901D-623A-43C2-8664-5C0CFD2B937F}" srcOrd="1" destOrd="0" presId="urn:microsoft.com/office/officeart/2005/8/layout/hierarchy4"/>
    <dgm:cxn modelId="{4612A2E2-73EF-44B4-A9F5-9D6A22FC1122}" type="presParOf" srcId="{6DC95531-0EBD-465B-A31D-DFC53120D32C}" destId="{7B0DBE82-58CF-4E1C-B599-C7B6BE0983EF}" srcOrd="2" destOrd="0" presId="urn:microsoft.com/office/officeart/2005/8/layout/hierarchy4"/>
    <dgm:cxn modelId="{02244927-5B08-450D-AD5C-3C81AB52D584}" type="presParOf" srcId="{7B0DBE82-58CF-4E1C-B599-C7B6BE0983EF}" destId="{16889CCA-8E3C-4D31-883C-B95E13969905}" srcOrd="0" destOrd="0" presId="urn:microsoft.com/office/officeart/2005/8/layout/hierarchy4"/>
    <dgm:cxn modelId="{700C660F-B855-4B0F-A665-6D516A3840BC}" type="presParOf" srcId="{7B0DBE82-58CF-4E1C-B599-C7B6BE0983EF}" destId="{240A2E5D-B45A-4478-9C8F-02B3140200ED}" srcOrd="1" destOrd="0" presId="urn:microsoft.com/office/officeart/2005/8/layout/hierarchy4"/>
    <dgm:cxn modelId="{472FB69D-1475-4EA0-A821-99289B6A666C}" type="presParOf" srcId="{7B0DBE82-58CF-4E1C-B599-C7B6BE0983EF}" destId="{6B3A8F5B-C5E1-4BAF-A5D6-4A7F8622EBAB}" srcOrd="2" destOrd="0" presId="urn:microsoft.com/office/officeart/2005/8/layout/hierarchy4"/>
    <dgm:cxn modelId="{4969B1C4-8DC8-4A89-AFED-5785E78746F3}" type="presParOf" srcId="{6B3A8F5B-C5E1-4BAF-A5D6-4A7F8622EBAB}" destId="{ACF4D623-B37D-48B7-8D45-967AE41B2E37}" srcOrd="0" destOrd="0" presId="urn:microsoft.com/office/officeart/2005/8/layout/hierarchy4"/>
    <dgm:cxn modelId="{6645263F-73F2-4193-B64D-D41D72BCFE55}" type="presParOf" srcId="{ACF4D623-B37D-48B7-8D45-967AE41B2E37}" destId="{F4E3824C-E484-4FEE-A688-94AC053D99DB}" srcOrd="0" destOrd="0" presId="urn:microsoft.com/office/officeart/2005/8/layout/hierarchy4"/>
    <dgm:cxn modelId="{1AFB06FF-1615-433E-B7CA-6F37EDE5AD5F}" type="presParOf" srcId="{ACF4D623-B37D-48B7-8D45-967AE41B2E37}" destId="{46FEA0E2-EEA0-4B3D-830E-A6736CC8EAC8}" srcOrd="1" destOrd="0" presId="urn:microsoft.com/office/officeart/2005/8/layout/hierarchy4"/>
    <dgm:cxn modelId="{DA4AB40E-BCFA-4730-BBA2-36C5EE9B5248}" type="presParOf" srcId="{6B3A8F5B-C5E1-4BAF-A5D6-4A7F8622EBAB}" destId="{BA866D6C-B04E-49B4-89DE-DD8543735B6A}" srcOrd="1" destOrd="0" presId="urn:microsoft.com/office/officeart/2005/8/layout/hierarchy4"/>
    <dgm:cxn modelId="{CCB57832-C702-4036-9A62-98DAE620C6F2}" type="presParOf" srcId="{6B3A8F5B-C5E1-4BAF-A5D6-4A7F8622EBAB}" destId="{1C371F48-2606-4F8B-B987-AC86C45E1B5E}" srcOrd="2" destOrd="0" presId="urn:microsoft.com/office/officeart/2005/8/layout/hierarchy4"/>
    <dgm:cxn modelId="{32569BB2-5E9C-4916-AB6C-F9055A1952E6}" type="presParOf" srcId="{1C371F48-2606-4F8B-B987-AC86C45E1B5E}" destId="{F9D685CF-1513-4387-9275-29215CF4C464}" srcOrd="0" destOrd="0" presId="urn:microsoft.com/office/officeart/2005/8/layout/hierarchy4"/>
    <dgm:cxn modelId="{1442A988-3554-4948-B078-80E4C465473D}" type="presParOf" srcId="{1C371F48-2606-4F8B-B987-AC86C45E1B5E}" destId="{97C1E55D-E25F-402D-9932-08F3FC3D5BF3}" srcOrd="1" destOrd="0" presId="urn:microsoft.com/office/officeart/2005/8/layout/hierarchy4"/>
    <dgm:cxn modelId="{5EA8EE01-2987-4EDC-9225-2D1C0B538EA5}" type="presParOf" srcId="{6B3A8F5B-C5E1-4BAF-A5D6-4A7F8622EBAB}" destId="{FCDB09E7-8200-43CF-A8AA-5798E5B7DAF8}" srcOrd="3" destOrd="0" presId="urn:microsoft.com/office/officeart/2005/8/layout/hierarchy4"/>
    <dgm:cxn modelId="{E7E71C40-2F04-4FE0-88F1-1D7CB6974D6C}" type="presParOf" srcId="{6B3A8F5B-C5E1-4BAF-A5D6-4A7F8622EBAB}" destId="{E538FE32-4A56-4419-8E8D-008EE815B525}" srcOrd="4" destOrd="0" presId="urn:microsoft.com/office/officeart/2005/8/layout/hierarchy4"/>
    <dgm:cxn modelId="{B4E7CA13-65E1-4E2A-80DD-4429FA70193F}" type="presParOf" srcId="{E538FE32-4A56-4419-8E8D-008EE815B525}" destId="{F5622AE7-ADB5-4FF7-AE68-B0705F25946F}" srcOrd="0" destOrd="0" presId="urn:microsoft.com/office/officeart/2005/8/layout/hierarchy4"/>
    <dgm:cxn modelId="{60F332A5-9C9F-4D3A-8F62-67AC167D9B06}" type="presParOf" srcId="{E538FE32-4A56-4419-8E8D-008EE815B525}" destId="{583F6EC8-1F09-4643-996F-EBE4AFFB584C}" srcOrd="1" destOrd="0" presId="urn:microsoft.com/office/officeart/2005/8/layout/hierarchy4"/>
    <dgm:cxn modelId="{40935876-5767-40F2-90FA-DD6A19684067}" type="presParOf" srcId="{6DC95531-0EBD-465B-A31D-DFC53120D32C}" destId="{873981FF-60BC-4BB3-8C22-66106161BC0A}" srcOrd="3" destOrd="0" presId="urn:microsoft.com/office/officeart/2005/8/layout/hierarchy4"/>
    <dgm:cxn modelId="{A07456BB-EBFC-4AE2-AC9E-CFE9ED7145AF}" type="presParOf" srcId="{6DC95531-0EBD-465B-A31D-DFC53120D32C}" destId="{74AB8AA5-91DA-49DC-A0FF-AB74C5B4BA17}" srcOrd="4" destOrd="0" presId="urn:microsoft.com/office/officeart/2005/8/layout/hierarchy4"/>
    <dgm:cxn modelId="{831AD55C-7A94-483C-BAD2-E07C138D9837}" type="presParOf" srcId="{74AB8AA5-91DA-49DC-A0FF-AB74C5B4BA17}" destId="{C5D35E0C-4479-4E94-9671-2BE7D8AB1D16}" srcOrd="0" destOrd="0" presId="urn:microsoft.com/office/officeart/2005/8/layout/hierarchy4"/>
    <dgm:cxn modelId="{74A1D764-25BF-4785-B9F7-B708DE52B37F}" type="presParOf" srcId="{74AB8AA5-91DA-49DC-A0FF-AB74C5B4BA17}" destId="{9C4176CF-6002-497A-BF93-A57260917682}" srcOrd="1" destOrd="0" presId="urn:microsoft.com/office/officeart/2005/8/layout/hierarchy4"/>
    <dgm:cxn modelId="{CA83ABC5-3208-4333-B547-976EB4DAE2CE}" type="presParOf" srcId="{74AB8AA5-91DA-49DC-A0FF-AB74C5B4BA17}" destId="{1B57F088-3160-48A0-9D73-7BB4CC77E945}" srcOrd="2" destOrd="0" presId="urn:microsoft.com/office/officeart/2005/8/layout/hierarchy4"/>
    <dgm:cxn modelId="{D1F7F61E-6162-4C7C-8419-921B91E36A2D}" type="presParOf" srcId="{1B57F088-3160-48A0-9D73-7BB4CC77E945}" destId="{95BA4393-8EBD-4E97-9CB3-A7C7A90C1DDF}" srcOrd="0" destOrd="0" presId="urn:microsoft.com/office/officeart/2005/8/layout/hierarchy4"/>
    <dgm:cxn modelId="{4A9AE353-D375-48AA-A913-8773F66708E8}" type="presParOf" srcId="{95BA4393-8EBD-4E97-9CB3-A7C7A90C1DDF}" destId="{B959F291-91FE-4402-B7D6-07CA59B1929B}" srcOrd="0" destOrd="0" presId="urn:microsoft.com/office/officeart/2005/8/layout/hierarchy4"/>
    <dgm:cxn modelId="{820B4317-CDD2-4F28-A58E-115658F0545E}" type="presParOf" srcId="{95BA4393-8EBD-4E97-9CB3-A7C7A90C1DDF}" destId="{DBAB9009-906B-4239-8781-D3459B13B038}" srcOrd="1" destOrd="0" presId="urn:microsoft.com/office/officeart/2005/8/layout/hierarchy4"/>
    <dgm:cxn modelId="{5581A6C1-F6A3-417B-95B3-20D9ADA5E5B7}" type="presParOf" srcId="{1B57F088-3160-48A0-9D73-7BB4CC77E945}" destId="{8FD15FA0-7F82-4D22-B447-4E0027589ADC}" srcOrd="1" destOrd="0" presId="urn:microsoft.com/office/officeart/2005/8/layout/hierarchy4"/>
    <dgm:cxn modelId="{1403F323-A164-4A39-BAEF-4E737345518E}" type="presParOf" srcId="{1B57F088-3160-48A0-9D73-7BB4CC77E945}" destId="{8E4E3703-739A-4167-A970-5C8D24C99B0F}" srcOrd="2" destOrd="0" presId="urn:microsoft.com/office/officeart/2005/8/layout/hierarchy4"/>
    <dgm:cxn modelId="{F898CA38-4866-419F-915B-ABAEA550E5F5}" type="presParOf" srcId="{8E4E3703-739A-4167-A970-5C8D24C99B0F}" destId="{C602C3D7-D831-40B8-9123-CCB5DDCDCC40}" srcOrd="0" destOrd="0" presId="urn:microsoft.com/office/officeart/2005/8/layout/hierarchy4"/>
    <dgm:cxn modelId="{BA5B7AB9-2381-41AC-9CBF-C293EBAC45B2}" type="presParOf" srcId="{8E4E3703-739A-4167-A970-5C8D24C99B0F}" destId="{3146CDD4-F062-4A29-A5D3-C20D197B779B}" srcOrd="1" destOrd="0" presId="urn:microsoft.com/office/officeart/2005/8/layout/hierarchy4"/>
    <dgm:cxn modelId="{A6C452B9-DD58-4C41-8909-E21920A45C45}" type="presParOf" srcId="{1B57F088-3160-48A0-9D73-7BB4CC77E945}" destId="{A54BA885-EAA3-4490-831E-CB47BB06C23C}" srcOrd="3" destOrd="0" presId="urn:microsoft.com/office/officeart/2005/8/layout/hierarchy4"/>
    <dgm:cxn modelId="{2C2F855A-9F31-495F-B7AA-007A9C857F72}" type="presParOf" srcId="{1B57F088-3160-48A0-9D73-7BB4CC77E945}" destId="{22249A44-D5B6-409F-AB19-55C38E847675}" srcOrd="4" destOrd="0" presId="urn:microsoft.com/office/officeart/2005/8/layout/hierarchy4"/>
    <dgm:cxn modelId="{17B74B26-802C-46F7-8645-7955AFEE2A1F}" type="presParOf" srcId="{22249A44-D5B6-409F-AB19-55C38E847675}" destId="{ADD0207C-8E24-4D03-849F-0034819EC63A}" srcOrd="0" destOrd="0" presId="urn:microsoft.com/office/officeart/2005/8/layout/hierarchy4"/>
    <dgm:cxn modelId="{69CB55A1-2FEB-43A6-889D-17EF9C746CDA}" type="presParOf" srcId="{22249A44-D5B6-409F-AB19-55C38E847675}" destId="{37E98F4C-C55F-45C9-BD8A-9C1E1E6C868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18F58-CFB9-4859-8070-9F8F5075718E}" type="doc">
      <dgm:prSet loTypeId="urn:microsoft.com/office/officeart/2005/8/layout/hierarchy4" loCatId="relationship" qsTypeId="urn:microsoft.com/office/officeart/2005/8/quickstyle/simple1" qsCatId="simple" csTypeId="urn:microsoft.com/office/officeart/2005/8/colors/colorful1#5" csCatId="colorful" phldr="1"/>
      <dgm:spPr/>
      <dgm:t>
        <a:bodyPr/>
        <a:lstStyle/>
        <a:p>
          <a:endParaRPr lang="zh-TW" altLang="en-US"/>
        </a:p>
      </dgm:t>
    </dgm:pt>
    <dgm:pt modelId="{9CFC50FB-5D94-4900-921D-D302A879C965}">
      <dgm:prSet phldrT="[文字]"/>
      <dgm:spPr/>
      <dgm:t>
        <a:bodyPr/>
        <a:lstStyle/>
        <a:p>
          <a:r>
            <a:rPr lang="zh-TW" altLang="en-US" b="0" i="0" u="none" dirty="0" smtClean="0">
              <a:latin typeface="微軟正黑體" pitchFamily="34" charset="-120"/>
              <a:ea typeface="微軟正黑體" pitchFamily="34" charset="-120"/>
            </a:rPr>
            <a:t>冥王星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商業型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50C9542-4447-4B0A-9F62-C052BA98820B}" type="parTrans" cxnId="{1A97A564-67B9-41AE-8A48-71E70085683B}">
      <dgm:prSet/>
      <dgm:spPr/>
      <dgm:t>
        <a:bodyPr/>
        <a:lstStyle/>
        <a:p>
          <a:endParaRPr lang="zh-TW" altLang="en-US"/>
        </a:p>
      </dgm:t>
    </dgm:pt>
    <dgm:pt modelId="{8258EE52-EB10-4480-A9B9-B5873E1953D9}" type="sibTrans" cxnId="{1A97A564-67B9-41AE-8A48-71E70085683B}">
      <dgm:prSet/>
      <dgm:spPr/>
      <dgm:t>
        <a:bodyPr/>
        <a:lstStyle/>
        <a:p>
          <a:endParaRPr lang="zh-TW" altLang="en-US"/>
        </a:p>
      </dgm:t>
    </dgm:pt>
    <dgm:pt modelId="{60E71BA6-BE1D-4EA8-ABBD-FFAF3077ECE9}">
      <dgm:prSet phldrT="[文字]"/>
      <dgm:spPr/>
      <dgm:t>
        <a:bodyPr/>
        <a:lstStyle/>
        <a:p>
          <a:r>
            <a:rPr lang="zh-TW" altLang="en-US" b="0" i="0" u="none" dirty="0" smtClean="0">
              <a:latin typeface="微軟正黑體" pitchFamily="34" charset="-120"/>
              <a:ea typeface="微軟正黑體" pitchFamily="34" charset="-120"/>
            </a:rPr>
            <a:t>策展人員</a:t>
          </a:r>
          <a:endParaRPr lang="zh-TW" altLang="en-US" dirty="0">
            <a:latin typeface="微軟正黑體" pitchFamily="34" charset="-120"/>
            <a:ea typeface="微軟正黑體" pitchFamily="34" charset="-120"/>
          </a:endParaRPr>
        </a:p>
      </dgm:t>
    </dgm:pt>
    <dgm:pt modelId="{67C15DD7-BF40-402A-89E6-2034500E0A16}" type="parTrans" cxnId="{5295267B-05B8-4F44-8FBC-1717340957D9}">
      <dgm:prSet/>
      <dgm:spPr/>
      <dgm:t>
        <a:bodyPr/>
        <a:lstStyle/>
        <a:p>
          <a:endParaRPr lang="zh-TW" altLang="en-US"/>
        </a:p>
      </dgm:t>
    </dgm:pt>
    <dgm:pt modelId="{7F9694E8-3C2B-4871-A4B8-3244DD5A6365}" type="sibTrans" cxnId="{5295267B-05B8-4F44-8FBC-1717340957D9}">
      <dgm:prSet/>
      <dgm:spPr/>
      <dgm:t>
        <a:bodyPr/>
        <a:lstStyle/>
        <a:p>
          <a:endParaRPr lang="zh-TW" altLang="en-US"/>
        </a:p>
      </dgm:t>
    </dgm:pt>
    <dgm:pt modelId="{B9956EED-93DC-453B-8FFA-813FE34A9C6D}">
      <dgm:prSet phldrT="[文字]"/>
      <dgm:spPr/>
      <dgm:t>
        <a:bodyPr/>
        <a:lstStyle/>
        <a:p>
          <a:r>
            <a:rPr lang="zh-TW" altLang="en-US" b="0" i="0" u="none" dirty="0" smtClean="0">
              <a:latin typeface="微軟正黑體" pitchFamily="34" charset="-120"/>
              <a:ea typeface="微軟正黑體" pitchFamily="34" charset="-120"/>
            </a:rPr>
            <a:t>硬體研發工程師</a:t>
          </a:r>
          <a:endParaRPr lang="zh-TW" altLang="en-US" dirty="0">
            <a:latin typeface="微軟正黑體" pitchFamily="34" charset="-120"/>
            <a:ea typeface="微軟正黑體" pitchFamily="34" charset="-120"/>
          </a:endParaRPr>
        </a:p>
      </dgm:t>
    </dgm:pt>
    <dgm:pt modelId="{626A5D54-C180-4D7B-99B7-202C7EF59B1D}" type="parTrans" cxnId="{AF383721-CA38-4DFB-8934-99048C7855A9}">
      <dgm:prSet/>
      <dgm:spPr/>
      <dgm:t>
        <a:bodyPr/>
        <a:lstStyle/>
        <a:p>
          <a:endParaRPr lang="zh-TW" altLang="en-US"/>
        </a:p>
      </dgm:t>
    </dgm:pt>
    <dgm:pt modelId="{94710C47-15B4-4CA5-8452-274DA7B54C3D}" type="sibTrans" cxnId="{AF383721-CA38-4DFB-8934-99048C7855A9}">
      <dgm:prSet/>
      <dgm:spPr/>
      <dgm:t>
        <a:bodyPr/>
        <a:lstStyle/>
        <a:p>
          <a:endParaRPr lang="zh-TW" altLang="en-US"/>
        </a:p>
      </dgm:t>
    </dgm:pt>
    <dgm:pt modelId="{6BDE5BDD-0DBE-43A5-9C92-6EE68256615A}">
      <dgm:prSet phldrT="[文字]"/>
      <dgm:spPr/>
      <dgm:t>
        <a:bodyPr/>
        <a:lstStyle/>
        <a:p>
          <a:r>
            <a:rPr lang="zh-TW" altLang="en-US" b="0" i="0" u="none" dirty="0" smtClean="0">
              <a:latin typeface="微軟正黑體" pitchFamily="34" charset="-120"/>
              <a:ea typeface="微軟正黑體" pitchFamily="34" charset="-120"/>
            </a:rPr>
            <a:t>金星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藝術型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8A6E2686-5FB2-4C9E-9B1A-9E18A93EDF06}" type="parTrans" cxnId="{672E008C-A708-4EAC-89CD-A88F86960BFF}">
      <dgm:prSet/>
      <dgm:spPr/>
      <dgm:t>
        <a:bodyPr/>
        <a:lstStyle/>
        <a:p>
          <a:endParaRPr lang="zh-TW" altLang="en-US"/>
        </a:p>
      </dgm:t>
    </dgm:pt>
    <dgm:pt modelId="{12B643F5-E5C9-4781-B700-3E9568D533B4}" type="sibTrans" cxnId="{672E008C-A708-4EAC-89CD-A88F86960BFF}">
      <dgm:prSet/>
      <dgm:spPr/>
      <dgm:t>
        <a:bodyPr/>
        <a:lstStyle/>
        <a:p>
          <a:endParaRPr lang="zh-TW" altLang="en-US"/>
        </a:p>
      </dgm:t>
    </dgm:pt>
    <dgm:pt modelId="{1E1EDC33-C5FE-490B-86D4-AA3740CFD940}">
      <dgm:prSet phldrT="[文字]"/>
      <dgm:spPr/>
      <dgm:t>
        <a:bodyPr/>
        <a:lstStyle/>
        <a:p>
          <a:r>
            <a:rPr lang="zh-TW" altLang="en-US" b="0" i="0" u="none" dirty="0" smtClean="0">
              <a:latin typeface="微軟正黑體" pitchFamily="34" charset="-120"/>
              <a:ea typeface="微軟正黑體" pitchFamily="34" charset="-120"/>
            </a:rPr>
            <a:t>網頁設計</a:t>
          </a:r>
          <a:endParaRPr lang="zh-TW" altLang="en-US" dirty="0">
            <a:latin typeface="微軟正黑體" pitchFamily="34" charset="-120"/>
            <a:ea typeface="微軟正黑體" pitchFamily="34" charset="-120"/>
          </a:endParaRPr>
        </a:p>
      </dgm:t>
    </dgm:pt>
    <dgm:pt modelId="{AE71F73B-CC94-4897-90E9-A5D2FCEAF83E}" type="parTrans" cxnId="{BB8C0C73-860B-4CB6-9CD6-41228623B354}">
      <dgm:prSet/>
      <dgm:spPr/>
      <dgm:t>
        <a:bodyPr/>
        <a:lstStyle/>
        <a:p>
          <a:endParaRPr lang="zh-TW" altLang="en-US"/>
        </a:p>
      </dgm:t>
    </dgm:pt>
    <dgm:pt modelId="{B4F59E92-EBE8-4D9E-93E1-708D9F29383A}" type="sibTrans" cxnId="{BB8C0C73-860B-4CB6-9CD6-41228623B354}">
      <dgm:prSet/>
      <dgm:spPr/>
      <dgm:t>
        <a:bodyPr/>
        <a:lstStyle/>
        <a:p>
          <a:endParaRPr lang="zh-TW" altLang="en-US"/>
        </a:p>
      </dgm:t>
    </dgm:pt>
    <dgm:pt modelId="{07A20FB5-0375-4CBC-936B-13D278B22902}">
      <dgm:prSet phldrT="[文字]"/>
      <dgm:spPr/>
      <dgm:t>
        <a:bodyPr/>
        <a:lstStyle/>
        <a:p>
          <a:r>
            <a:rPr lang="zh-TW" altLang="en-US" b="0" i="0" u="none" dirty="0" smtClean="0">
              <a:latin typeface="微軟正黑體" pitchFamily="34" charset="-120"/>
              <a:ea typeface="微軟正黑體" pitchFamily="34" charset="-120"/>
            </a:rPr>
            <a:t>影片製作技術人員</a:t>
          </a:r>
          <a:endParaRPr lang="zh-TW" altLang="en-US" dirty="0">
            <a:latin typeface="微軟正黑體" pitchFamily="34" charset="-120"/>
            <a:ea typeface="微軟正黑體" pitchFamily="34" charset="-120"/>
          </a:endParaRPr>
        </a:p>
      </dgm:t>
    </dgm:pt>
    <dgm:pt modelId="{EBDA8E1B-23B5-491B-92EC-9ADB0A22E45B}" type="parTrans" cxnId="{047CB35A-EDE6-4B22-A9EA-B8F8D9D36A81}">
      <dgm:prSet/>
      <dgm:spPr/>
      <dgm:t>
        <a:bodyPr/>
        <a:lstStyle/>
        <a:p>
          <a:endParaRPr lang="zh-TW" altLang="en-US"/>
        </a:p>
      </dgm:t>
    </dgm:pt>
    <dgm:pt modelId="{DDB32AE6-46C2-4F0B-BF5B-2E5B3D337AB9}" type="sibTrans" cxnId="{047CB35A-EDE6-4B22-A9EA-B8F8D9D36A81}">
      <dgm:prSet/>
      <dgm:spPr/>
      <dgm:t>
        <a:bodyPr/>
        <a:lstStyle/>
        <a:p>
          <a:endParaRPr lang="zh-TW" altLang="en-US"/>
        </a:p>
      </dgm:t>
    </dgm:pt>
    <dgm:pt modelId="{6A01561D-3DFE-44D7-B9E2-662292337179}">
      <dgm:prSet phldrT="[文字]"/>
      <dgm:spPr/>
      <dgm:t>
        <a:bodyPr/>
        <a:lstStyle/>
        <a:p>
          <a:r>
            <a:rPr lang="zh-TW" altLang="en-US" b="0" i="0" u="none" dirty="0" smtClean="0">
              <a:latin typeface="微軟正黑體" pitchFamily="34" charset="-120"/>
              <a:ea typeface="微軟正黑體" pitchFamily="34" charset="-120"/>
            </a:rPr>
            <a:t>編輯／文字類人員</a:t>
          </a:r>
          <a:endParaRPr lang="zh-TW" altLang="en-US" dirty="0">
            <a:latin typeface="微軟正黑體" pitchFamily="34" charset="-120"/>
            <a:ea typeface="微軟正黑體" pitchFamily="34" charset="-120"/>
          </a:endParaRPr>
        </a:p>
      </dgm:t>
    </dgm:pt>
    <dgm:pt modelId="{AA07C577-1329-4DDD-A1AC-AE3954A08258}" type="parTrans" cxnId="{57D03FDA-25BC-4E85-852B-5F49CBDBF94B}">
      <dgm:prSet/>
      <dgm:spPr/>
      <dgm:t>
        <a:bodyPr/>
        <a:lstStyle/>
        <a:p>
          <a:endParaRPr lang="zh-TW" altLang="en-US"/>
        </a:p>
      </dgm:t>
    </dgm:pt>
    <dgm:pt modelId="{4FEB58EC-1A8C-46DE-B8B2-68AD9C1B70C2}" type="sibTrans" cxnId="{57D03FDA-25BC-4E85-852B-5F49CBDBF94B}">
      <dgm:prSet/>
      <dgm:spPr/>
      <dgm:t>
        <a:bodyPr/>
        <a:lstStyle/>
        <a:p>
          <a:endParaRPr lang="zh-TW" altLang="en-US"/>
        </a:p>
      </dgm:t>
    </dgm:pt>
    <dgm:pt modelId="{BE218DB5-A1C5-4EE4-8680-A45E2A08509B}">
      <dgm:prSet phldrT="[文字]"/>
      <dgm:spPr/>
      <dgm:t>
        <a:bodyPr/>
        <a:lstStyle/>
        <a:p>
          <a:r>
            <a:rPr lang="zh-TW" altLang="en-US" b="0" i="0" u="none" dirty="0" smtClean="0">
              <a:latin typeface="微軟正黑體" pitchFamily="34" charset="-120"/>
              <a:ea typeface="微軟正黑體" pitchFamily="34" charset="-120"/>
            </a:rPr>
            <a:t>教育訓綀人員</a:t>
          </a:r>
          <a:endParaRPr lang="zh-TW" altLang="en-US" dirty="0">
            <a:latin typeface="微軟正黑體" pitchFamily="34" charset="-120"/>
            <a:ea typeface="微軟正黑體" pitchFamily="34" charset="-120"/>
          </a:endParaRPr>
        </a:p>
      </dgm:t>
    </dgm:pt>
    <dgm:pt modelId="{744ECA9B-9607-4589-9D37-8DB6A6B94EDF}" type="parTrans" cxnId="{BDE44A98-CC80-4ECF-B247-739918B51C91}">
      <dgm:prSet/>
      <dgm:spPr/>
      <dgm:t>
        <a:bodyPr/>
        <a:lstStyle/>
        <a:p>
          <a:endParaRPr lang="zh-TW" altLang="en-US"/>
        </a:p>
      </dgm:t>
    </dgm:pt>
    <dgm:pt modelId="{CDC124A0-761C-4986-888D-ED8E0EF2659E}" type="sibTrans" cxnId="{BDE44A98-CC80-4ECF-B247-739918B51C91}">
      <dgm:prSet/>
      <dgm:spPr/>
      <dgm:t>
        <a:bodyPr/>
        <a:lstStyle/>
        <a:p>
          <a:endParaRPr lang="zh-TW" altLang="en-US"/>
        </a:p>
      </dgm:t>
    </dgm:pt>
    <dgm:pt modelId="{E6A9C516-C1C8-44EF-8209-19C24CBF0936}">
      <dgm:prSet phldrT="[文字]"/>
      <dgm:spPr/>
      <dgm:t>
        <a:bodyPr/>
        <a:lstStyle/>
        <a:p>
          <a:r>
            <a:rPr lang="zh-TW" altLang="en-US" b="0" i="0" u="none" dirty="0" smtClean="0">
              <a:latin typeface="微軟正黑體" pitchFamily="34" charset="-120"/>
              <a:ea typeface="微軟正黑體" pitchFamily="34" charset="-120"/>
            </a:rPr>
            <a:t>安親課輔老師</a:t>
          </a:r>
          <a:endParaRPr lang="zh-TW" altLang="en-US" dirty="0">
            <a:latin typeface="微軟正黑體" pitchFamily="34" charset="-120"/>
            <a:ea typeface="微軟正黑體" pitchFamily="34" charset="-120"/>
          </a:endParaRPr>
        </a:p>
      </dgm:t>
    </dgm:pt>
    <dgm:pt modelId="{37382227-BE48-49DE-9668-7830C80EAB3D}" type="parTrans" cxnId="{F4DC9E28-BBC6-45B0-9A7B-DA67BD73716F}">
      <dgm:prSet/>
      <dgm:spPr/>
      <dgm:t>
        <a:bodyPr/>
        <a:lstStyle/>
        <a:p>
          <a:endParaRPr lang="zh-TW" altLang="en-US"/>
        </a:p>
      </dgm:t>
    </dgm:pt>
    <dgm:pt modelId="{B984BFFA-17C4-4C20-BBD2-C9FC2C45D347}" type="sibTrans" cxnId="{F4DC9E28-BBC6-45B0-9A7B-DA67BD73716F}">
      <dgm:prSet/>
      <dgm:spPr/>
      <dgm:t>
        <a:bodyPr/>
        <a:lstStyle/>
        <a:p>
          <a:endParaRPr lang="zh-TW" altLang="en-US"/>
        </a:p>
      </dgm:t>
    </dgm:pt>
    <dgm:pt modelId="{D64320A1-912E-40EC-8318-20CCB787BC26}">
      <dgm:prSet phldrT="[文字]"/>
      <dgm:spPr/>
      <dgm:t>
        <a:bodyPr/>
        <a:lstStyle/>
        <a:p>
          <a:r>
            <a:rPr lang="zh-TW" altLang="en-US" b="0" i="0" u="none" dirty="0" smtClean="0">
              <a:latin typeface="微軟正黑體" pitchFamily="34" charset="-120"/>
              <a:ea typeface="微軟正黑體" pitchFamily="34" charset="-120"/>
            </a:rPr>
            <a:t>教保員</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保育員</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保母</a:t>
          </a:r>
          <a:endParaRPr lang="zh-TW" altLang="en-US" dirty="0">
            <a:latin typeface="微軟正黑體" pitchFamily="34" charset="-120"/>
            <a:ea typeface="微軟正黑體" pitchFamily="34" charset="-120"/>
          </a:endParaRPr>
        </a:p>
      </dgm:t>
    </dgm:pt>
    <dgm:pt modelId="{331F908E-0672-467D-A0C0-D711E4F4115E}" type="parTrans" cxnId="{2AF4D73F-F4A3-4DF9-BF0B-3F6C75222E22}">
      <dgm:prSet/>
      <dgm:spPr/>
      <dgm:t>
        <a:bodyPr/>
        <a:lstStyle/>
        <a:p>
          <a:endParaRPr lang="zh-TW" altLang="en-US"/>
        </a:p>
      </dgm:t>
    </dgm:pt>
    <dgm:pt modelId="{A837C839-9B6C-485C-AF4F-E568F3CC387A}" type="sibTrans" cxnId="{2AF4D73F-F4A3-4DF9-BF0B-3F6C75222E22}">
      <dgm:prSet/>
      <dgm:spPr/>
      <dgm:t>
        <a:bodyPr/>
        <a:lstStyle/>
        <a:p>
          <a:endParaRPr lang="zh-TW" altLang="en-US"/>
        </a:p>
      </dgm:t>
    </dgm:pt>
    <dgm:pt modelId="{CB505FE5-E586-449B-BA3E-76203D987F21}">
      <dgm:prSet phldrT="[文字]"/>
      <dgm:spPr/>
      <dgm:t>
        <a:bodyPr/>
        <a:lstStyle/>
        <a:p>
          <a:r>
            <a:rPr lang="zh-TW" altLang="en-US" b="0" i="0" u="none" dirty="0" smtClean="0">
              <a:latin typeface="微軟正黑體" pitchFamily="34" charset="-120"/>
              <a:ea typeface="微軟正黑體" pitchFamily="34" charset="-120"/>
            </a:rPr>
            <a:t>專案管理師</a:t>
          </a:r>
          <a:endParaRPr lang="zh-TW" altLang="en-US" dirty="0">
            <a:latin typeface="微軟正黑體" pitchFamily="34" charset="-120"/>
            <a:ea typeface="微軟正黑體" pitchFamily="34" charset="-120"/>
          </a:endParaRPr>
        </a:p>
      </dgm:t>
    </dgm:pt>
    <dgm:pt modelId="{3CC8E993-EAE1-4AF8-A2F0-AF784E823C11}" type="parTrans" cxnId="{EEE293DC-5CE8-4423-BCB2-4FF196BF50A8}">
      <dgm:prSet/>
      <dgm:spPr/>
      <dgm:t>
        <a:bodyPr/>
        <a:lstStyle/>
        <a:p>
          <a:endParaRPr lang="zh-TW" altLang="en-US"/>
        </a:p>
      </dgm:t>
    </dgm:pt>
    <dgm:pt modelId="{3A2B0373-88A9-48A1-B1A3-A10435B31D19}" type="sibTrans" cxnId="{EEE293DC-5CE8-4423-BCB2-4FF196BF50A8}">
      <dgm:prSet/>
      <dgm:spPr/>
      <dgm:t>
        <a:bodyPr/>
        <a:lstStyle/>
        <a:p>
          <a:endParaRPr lang="zh-TW" altLang="en-US"/>
        </a:p>
      </dgm:t>
    </dgm:pt>
    <dgm:pt modelId="{0F0F63C2-7F50-4502-B0D9-DF6880F72947}">
      <dgm:prSet phldrT="[文字]"/>
      <dgm:spPr/>
      <dgm:t>
        <a:bodyPr/>
        <a:lstStyle/>
        <a:p>
          <a:r>
            <a:rPr lang="zh-TW" altLang="en-US" b="0" i="0" u="none" dirty="0" smtClean="0">
              <a:latin typeface="微軟正黑體" pitchFamily="34" charset="-120"/>
              <a:ea typeface="微軟正黑體" pitchFamily="34" charset="-120"/>
            </a:rPr>
            <a:t>火星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社會型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1074CBC3-E733-4A40-A8F5-1775BFC273F4}" type="parTrans" cxnId="{3BBE0282-4EA3-4475-A8DB-C69DA9802A9D}">
      <dgm:prSet/>
      <dgm:spPr/>
      <dgm:t>
        <a:bodyPr/>
        <a:lstStyle/>
        <a:p>
          <a:endParaRPr lang="zh-TW" altLang="en-US"/>
        </a:p>
      </dgm:t>
    </dgm:pt>
    <dgm:pt modelId="{BEE2F7B1-9015-4153-9FB6-72DB00437787}" type="sibTrans" cxnId="{3BBE0282-4EA3-4475-A8DB-C69DA9802A9D}">
      <dgm:prSet/>
      <dgm:spPr/>
      <dgm:t>
        <a:bodyPr/>
        <a:lstStyle/>
        <a:p>
          <a:endParaRPr lang="zh-TW" altLang="en-US"/>
        </a:p>
      </dgm:t>
    </dgm:pt>
    <dgm:pt modelId="{6DC95531-0EBD-465B-A31D-DFC53120D32C}" type="pres">
      <dgm:prSet presAssocID="{6FA18F58-CFB9-4859-8070-9F8F5075718E}" presName="Name0" presStyleCnt="0">
        <dgm:presLayoutVars>
          <dgm:chPref val="1"/>
          <dgm:dir/>
          <dgm:animOne val="branch"/>
          <dgm:animLvl val="lvl"/>
          <dgm:resizeHandles/>
        </dgm:presLayoutVars>
      </dgm:prSet>
      <dgm:spPr/>
      <dgm:t>
        <a:bodyPr/>
        <a:lstStyle/>
        <a:p>
          <a:endParaRPr lang="zh-TW" altLang="en-US"/>
        </a:p>
      </dgm:t>
    </dgm:pt>
    <dgm:pt modelId="{60D28CCD-B102-4FC0-95FF-2E618F862018}" type="pres">
      <dgm:prSet presAssocID="{9CFC50FB-5D94-4900-921D-D302A879C965}" presName="vertOne" presStyleCnt="0"/>
      <dgm:spPr/>
    </dgm:pt>
    <dgm:pt modelId="{3FAC6E7B-FA01-449E-91AA-77BD93FFDA89}" type="pres">
      <dgm:prSet presAssocID="{9CFC50FB-5D94-4900-921D-D302A879C965}" presName="txOne" presStyleLbl="node0" presStyleIdx="0" presStyleCnt="3" custLinFactNeighborX="-97" custLinFactNeighborY="87277">
        <dgm:presLayoutVars>
          <dgm:chPref val="3"/>
        </dgm:presLayoutVars>
      </dgm:prSet>
      <dgm:spPr/>
      <dgm:t>
        <a:bodyPr/>
        <a:lstStyle/>
        <a:p>
          <a:endParaRPr lang="zh-TW" altLang="en-US"/>
        </a:p>
      </dgm:t>
    </dgm:pt>
    <dgm:pt modelId="{919613DD-F435-4D97-8FB2-40E7247EC636}" type="pres">
      <dgm:prSet presAssocID="{9CFC50FB-5D94-4900-921D-D302A879C965}" presName="parTransOne" presStyleCnt="0"/>
      <dgm:spPr/>
    </dgm:pt>
    <dgm:pt modelId="{47772A97-FB2E-4251-9F8A-B6DAFDAF9106}" type="pres">
      <dgm:prSet presAssocID="{9CFC50FB-5D94-4900-921D-D302A879C965}" presName="horzOne" presStyleCnt="0"/>
      <dgm:spPr/>
    </dgm:pt>
    <dgm:pt modelId="{F35F72F1-6091-43D9-B90E-290A6FDF73A3}" type="pres">
      <dgm:prSet presAssocID="{CB505FE5-E586-449B-BA3E-76203D987F21}" presName="vertTwo" presStyleCnt="0"/>
      <dgm:spPr/>
    </dgm:pt>
    <dgm:pt modelId="{3DC6B449-0095-4F6E-A45F-70A5AD343F2E}" type="pres">
      <dgm:prSet presAssocID="{CB505FE5-E586-449B-BA3E-76203D987F21}" presName="txTwo" presStyleLbl="node2" presStyleIdx="0" presStyleCnt="9">
        <dgm:presLayoutVars>
          <dgm:chPref val="3"/>
        </dgm:presLayoutVars>
      </dgm:prSet>
      <dgm:spPr/>
      <dgm:t>
        <a:bodyPr/>
        <a:lstStyle/>
        <a:p>
          <a:endParaRPr lang="zh-TW" altLang="en-US"/>
        </a:p>
      </dgm:t>
    </dgm:pt>
    <dgm:pt modelId="{2DB58000-DA71-476C-ADA0-8CCC2E16EE94}" type="pres">
      <dgm:prSet presAssocID="{CB505FE5-E586-449B-BA3E-76203D987F21}" presName="horzTwo" presStyleCnt="0"/>
      <dgm:spPr/>
    </dgm:pt>
    <dgm:pt modelId="{56D7DFA1-2A84-49F0-8B36-C4DC779E1CDF}" type="pres">
      <dgm:prSet presAssocID="{3A2B0373-88A9-48A1-B1A3-A10435B31D19}" presName="sibSpaceTwo" presStyleCnt="0"/>
      <dgm:spPr/>
    </dgm:pt>
    <dgm:pt modelId="{6B64542F-EEC2-4A50-ACC6-B689ADF4190F}" type="pres">
      <dgm:prSet presAssocID="{60E71BA6-BE1D-4EA8-ABBD-FFAF3077ECE9}" presName="vertTwo" presStyleCnt="0"/>
      <dgm:spPr/>
    </dgm:pt>
    <dgm:pt modelId="{EEC1A863-188D-4392-AC46-422BF1719817}" type="pres">
      <dgm:prSet presAssocID="{60E71BA6-BE1D-4EA8-ABBD-FFAF3077ECE9}" presName="txTwo" presStyleLbl="node2" presStyleIdx="1" presStyleCnt="9">
        <dgm:presLayoutVars>
          <dgm:chPref val="3"/>
        </dgm:presLayoutVars>
      </dgm:prSet>
      <dgm:spPr/>
      <dgm:t>
        <a:bodyPr/>
        <a:lstStyle/>
        <a:p>
          <a:endParaRPr lang="zh-TW" altLang="en-US"/>
        </a:p>
      </dgm:t>
    </dgm:pt>
    <dgm:pt modelId="{4ABB8804-63D4-4EE0-A72B-1EF067D6332D}" type="pres">
      <dgm:prSet presAssocID="{60E71BA6-BE1D-4EA8-ABBD-FFAF3077ECE9}" presName="horzTwo" presStyleCnt="0"/>
      <dgm:spPr/>
    </dgm:pt>
    <dgm:pt modelId="{21EB374F-1E3E-47F6-B44E-C0076F588280}" type="pres">
      <dgm:prSet presAssocID="{7F9694E8-3C2B-4871-A4B8-3244DD5A6365}" presName="sibSpaceTwo" presStyleCnt="0"/>
      <dgm:spPr/>
    </dgm:pt>
    <dgm:pt modelId="{794DE1C8-420B-4BC8-A6EB-C7C81EDCCD16}" type="pres">
      <dgm:prSet presAssocID="{B9956EED-93DC-453B-8FFA-813FE34A9C6D}" presName="vertTwo" presStyleCnt="0"/>
      <dgm:spPr/>
    </dgm:pt>
    <dgm:pt modelId="{BCABA117-61AE-4F6C-855B-F72198DBE259}" type="pres">
      <dgm:prSet presAssocID="{B9956EED-93DC-453B-8FFA-813FE34A9C6D}" presName="txTwo" presStyleLbl="node2" presStyleIdx="2" presStyleCnt="9">
        <dgm:presLayoutVars>
          <dgm:chPref val="3"/>
        </dgm:presLayoutVars>
      </dgm:prSet>
      <dgm:spPr/>
      <dgm:t>
        <a:bodyPr/>
        <a:lstStyle/>
        <a:p>
          <a:endParaRPr lang="zh-TW" altLang="en-US"/>
        </a:p>
      </dgm:t>
    </dgm:pt>
    <dgm:pt modelId="{896982FF-E678-4287-B170-BE794DC7DC81}" type="pres">
      <dgm:prSet presAssocID="{B9956EED-93DC-453B-8FFA-813FE34A9C6D}" presName="horzTwo" presStyleCnt="0"/>
      <dgm:spPr/>
    </dgm:pt>
    <dgm:pt modelId="{4A64901D-623A-43C2-8664-5C0CFD2B937F}" type="pres">
      <dgm:prSet presAssocID="{8258EE52-EB10-4480-A9B9-B5873E1953D9}" presName="sibSpaceOne" presStyleCnt="0"/>
      <dgm:spPr/>
    </dgm:pt>
    <dgm:pt modelId="{7B0DBE82-58CF-4E1C-B599-C7B6BE0983EF}" type="pres">
      <dgm:prSet presAssocID="{6BDE5BDD-0DBE-43A5-9C92-6EE68256615A}" presName="vertOne" presStyleCnt="0"/>
      <dgm:spPr/>
    </dgm:pt>
    <dgm:pt modelId="{16889CCA-8E3C-4D31-883C-B95E13969905}" type="pres">
      <dgm:prSet presAssocID="{6BDE5BDD-0DBE-43A5-9C92-6EE68256615A}" presName="txOne" presStyleLbl="node0" presStyleIdx="1" presStyleCnt="3" custLinFactNeighborX="506" custLinFactNeighborY="76807">
        <dgm:presLayoutVars>
          <dgm:chPref val="3"/>
        </dgm:presLayoutVars>
      </dgm:prSet>
      <dgm:spPr/>
      <dgm:t>
        <a:bodyPr/>
        <a:lstStyle/>
        <a:p>
          <a:endParaRPr lang="zh-TW" altLang="en-US"/>
        </a:p>
      </dgm:t>
    </dgm:pt>
    <dgm:pt modelId="{240A2E5D-B45A-4478-9C8F-02B3140200ED}" type="pres">
      <dgm:prSet presAssocID="{6BDE5BDD-0DBE-43A5-9C92-6EE68256615A}" presName="parTransOne" presStyleCnt="0"/>
      <dgm:spPr/>
    </dgm:pt>
    <dgm:pt modelId="{6B3A8F5B-C5E1-4BAF-A5D6-4A7F8622EBAB}" type="pres">
      <dgm:prSet presAssocID="{6BDE5BDD-0DBE-43A5-9C92-6EE68256615A}" presName="horzOne" presStyleCnt="0"/>
      <dgm:spPr/>
    </dgm:pt>
    <dgm:pt modelId="{ACF4D623-B37D-48B7-8D45-967AE41B2E37}" type="pres">
      <dgm:prSet presAssocID="{1E1EDC33-C5FE-490B-86D4-AA3740CFD940}" presName="vertTwo" presStyleCnt="0"/>
      <dgm:spPr/>
    </dgm:pt>
    <dgm:pt modelId="{F4E3824C-E484-4FEE-A688-94AC053D99DB}" type="pres">
      <dgm:prSet presAssocID="{1E1EDC33-C5FE-490B-86D4-AA3740CFD940}" presName="txTwo" presStyleLbl="node2" presStyleIdx="3" presStyleCnt="9">
        <dgm:presLayoutVars>
          <dgm:chPref val="3"/>
        </dgm:presLayoutVars>
      </dgm:prSet>
      <dgm:spPr/>
      <dgm:t>
        <a:bodyPr/>
        <a:lstStyle/>
        <a:p>
          <a:endParaRPr lang="zh-TW" altLang="en-US"/>
        </a:p>
      </dgm:t>
    </dgm:pt>
    <dgm:pt modelId="{46FEA0E2-EEA0-4B3D-830E-A6736CC8EAC8}" type="pres">
      <dgm:prSet presAssocID="{1E1EDC33-C5FE-490B-86D4-AA3740CFD940}" presName="horzTwo" presStyleCnt="0"/>
      <dgm:spPr/>
    </dgm:pt>
    <dgm:pt modelId="{BA866D6C-B04E-49B4-89DE-DD8543735B6A}" type="pres">
      <dgm:prSet presAssocID="{B4F59E92-EBE8-4D9E-93E1-708D9F29383A}" presName="sibSpaceTwo" presStyleCnt="0"/>
      <dgm:spPr/>
    </dgm:pt>
    <dgm:pt modelId="{1C371F48-2606-4F8B-B987-AC86C45E1B5E}" type="pres">
      <dgm:prSet presAssocID="{07A20FB5-0375-4CBC-936B-13D278B22902}" presName="vertTwo" presStyleCnt="0"/>
      <dgm:spPr/>
    </dgm:pt>
    <dgm:pt modelId="{F9D685CF-1513-4387-9275-29215CF4C464}" type="pres">
      <dgm:prSet presAssocID="{07A20FB5-0375-4CBC-936B-13D278B22902}" presName="txTwo" presStyleLbl="node2" presStyleIdx="4" presStyleCnt="9">
        <dgm:presLayoutVars>
          <dgm:chPref val="3"/>
        </dgm:presLayoutVars>
      </dgm:prSet>
      <dgm:spPr/>
      <dgm:t>
        <a:bodyPr/>
        <a:lstStyle/>
        <a:p>
          <a:endParaRPr lang="zh-TW" altLang="en-US"/>
        </a:p>
      </dgm:t>
    </dgm:pt>
    <dgm:pt modelId="{97C1E55D-E25F-402D-9932-08F3FC3D5BF3}" type="pres">
      <dgm:prSet presAssocID="{07A20FB5-0375-4CBC-936B-13D278B22902}" presName="horzTwo" presStyleCnt="0"/>
      <dgm:spPr/>
    </dgm:pt>
    <dgm:pt modelId="{FCDB09E7-8200-43CF-A8AA-5798E5B7DAF8}" type="pres">
      <dgm:prSet presAssocID="{DDB32AE6-46C2-4F0B-BF5B-2E5B3D337AB9}" presName="sibSpaceTwo" presStyleCnt="0"/>
      <dgm:spPr/>
    </dgm:pt>
    <dgm:pt modelId="{E538FE32-4A56-4419-8E8D-008EE815B525}" type="pres">
      <dgm:prSet presAssocID="{6A01561D-3DFE-44D7-B9E2-662292337179}" presName="vertTwo" presStyleCnt="0"/>
      <dgm:spPr/>
    </dgm:pt>
    <dgm:pt modelId="{F5622AE7-ADB5-4FF7-AE68-B0705F25946F}" type="pres">
      <dgm:prSet presAssocID="{6A01561D-3DFE-44D7-B9E2-662292337179}" presName="txTwo" presStyleLbl="node2" presStyleIdx="5" presStyleCnt="9">
        <dgm:presLayoutVars>
          <dgm:chPref val="3"/>
        </dgm:presLayoutVars>
      </dgm:prSet>
      <dgm:spPr/>
      <dgm:t>
        <a:bodyPr/>
        <a:lstStyle/>
        <a:p>
          <a:endParaRPr lang="zh-TW" altLang="en-US"/>
        </a:p>
      </dgm:t>
    </dgm:pt>
    <dgm:pt modelId="{583F6EC8-1F09-4643-996F-EBE4AFFB584C}" type="pres">
      <dgm:prSet presAssocID="{6A01561D-3DFE-44D7-B9E2-662292337179}" presName="horzTwo" presStyleCnt="0"/>
      <dgm:spPr/>
    </dgm:pt>
    <dgm:pt modelId="{873981FF-60BC-4BB3-8C22-66106161BC0A}" type="pres">
      <dgm:prSet presAssocID="{12B643F5-E5C9-4781-B700-3E9568D533B4}" presName="sibSpaceOne" presStyleCnt="0"/>
      <dgm:spPr/>
    </dgm:pt>
    <dgm:pt modelId="{4B4F115C-D22C-42C0-A17B-2AE9FA77DDFF}" type="pres">
      <dgm:prSet presAssocID="{0F0F63C2-7F50-4502-B0D9-DF6880F72947}" presName="vertOne" presStyleCnt="0"/>
      <dgm:spPr/>
    </dgm:pt>
    <dgm:pt modelId="{72821116-A573-4B72-8178-AA87D0F726E0}" type="pres">
      <dgm:prSet presAssocID="{0F0F63C2-7F50-4502-B0D9-DF6880F72947}" presName="txOne" presStyleLbl="node0" presStyleIdx="2" presStyleCnt="3" custLinFactNeighborY="69224">
        <dgm:presLayoutVars>
          <dgm:chPref val="3"/>
        </dgm:presLayoutVars>
      </dgm:prSet>
      <dgm:spPr/>
      <dgm:t>
        <a:bodyPr/>
        <a:lstStyle/>
        <a:p>
          <a:endParaRPr lang="zh-TW" altLang="en-US"/>
        </a:p>
      </dgm:t>
    </dgm:pt>
    <dgm:pt modelId="{599DF60F-485B-4C29-B63C-ECCB3F9DAA86}" type="pres">
      <dgm:prSet presAssocID="{0F0F63C2-7F50-4502-B0D9-DF6880F72947}" presName="parTransOne" presStyleCnt="0"/>
      <dgm:spPr/>
    </dgm:pt>
    <dgm:pt modelId="{9937823A-7848-4243-B4BA-EEF02FFE82DF}" type="pres">
      <dgm:prSet presAssocID="{0F0F63C2-7F50-4502-B0D9-DF6880F72947}" presName="horzOne" presStyleCnt="0"/>
      <dgm:spPr/>
    </dgm:pt>
    <dgm:pt modelId="{BA9934E1-3759-47C2-9BB4-FAD0D0052976}" type="pres">
      <dgm:prSet presAssocID="{BE218DB5-A1C5-4EE4-8680-A45E2A08509B}" presName="vertTwo" presStyleCnt="0"/>
      <dgm:spPr/>
    </dgm:pt>
    <dgm:pt modelId="{E9742A70-2A50-48F2-B7FF-8C533BA9F61D}" type="pres">
      <dgm:prSet presAssocID="{BE218DB5-A1C5-4EE4-8680-A45E2A08509B}" presName="txTwo" presStyleLbl="node2" presStyleIdx="6" presStyleCnt="9">
        <dgm:presLayoutVars>
          <dgm:chPref val="3"/>
        </dgm:presLayoutVars>
      </dgm:prSet>
      <dgm:spPr/>
      <dgm:t>
        <a:bodyPr/>
        <a:lstStyle/>
        <a:p>
          <a:endParaRPr lang="zh-TW" altLang="en-US"/>
        </a:p>
      </dgm:t>
    </dgm:pt>
    <dgm:pt modelId="{2CD9F3D0-8EE3-410E-8F6B-67D6E5FB3EC7}" type="pres">
      <dgm:prSet presAssocID="{BE218DB5-A1C5-4EE4-8680-A45E2A08509B}" presName="horzTwo" presStyleCnt="0"/>
      <dgm:spPr/>
    </dgm:pt>
    <dgm:pt modelId="{13C6F0CE-8E68-4BE1-BA3B-40DE978AC007}" type="pres">
      <dgm:prSet presAssocID="{CDC124A0-761C-4986-888D-ED8E0EF2659E}" presName="sibSpaceTwo" presStyleCnt="0"/>
      <dgm:spPr/>
    </dgm:pt>
    <dgm:pt modelId="{8E4E3703-739A-4167-A970-5C8D24C99B0F}" type="pres">
      <dgm:prSet presAssocID="{E6A9C516-C1C8-44EF-8209-19C24CBF0936}" presName="vertTwo" presStyleCnt="0"/>
      <dgm:spPr/>
    </dgm:pt>
    <dgm:pt modelId="{C602C3D7-D831-40B8-9123-CCB5DDCDCC40}" type="pres">
      <dgm:prSet presAssocID="{E6A9C516-C1C8-44EF-8209-19C24CBF0936}" presName="txTwo" presStyleLbl="node2" presStyleIdx="7" presStyleCnt="9">
        <dgm:presLayoutVars>
          <dgm:chPref val="3"/>
        </dgm:presLayoutVars>
      </dgm:prSet>
      <dgm:spPr/>
      <dgm:t>
        <a:bodyPr/>
        <a:lstStyle/>
        <a:p>
          <a:endParaRPr lang="zh-TW" altLang="en-US"/>
        </a:p>
      </dgm:t>
    </dgm:pt>
    <dgm:pt modelId="{3146CDD4-F062-4A29-A5D3-C20D197B779B}" type="pres">
      <dgm:prSet presAssocID="{E6A9C516-C1C8-44EF-8209-19C24CBF0936}" presName="horzTwo" presStyleCnt="0"/>
      <dgm:spPr/>
    </dgm:pt>
    <dgm:pt modelId="{A54BA885-EAA3-4490-831E-CB47BB06C23C}" type="pres">
      <dgm:prSet presAssocID="{B984BFFA-17C4-4C20-BBD2-C9FC2C45D347}" presName="sibSpaceTwo" presStyleCnt="0"/>
      <dgm:spPr/>
    </dgm:pt>
    <dgm:pt modelId="{22249A44-D5B6-409F-AB19-55C38E847675}" type="pres">
      <dgm:prSet presAssocID="{D64320A1-912E-40EC-8318-20CCB787BC26}" presName="vertTwo" presStyleCnt="0"/>
      <dgm:spPr/>
    </dgm:pt>
    <dgm:pt modelId="{ADD0207C-8E24-4D03-849F-0034819EC63A}" type="pres">
      <dgm:prSet presAssocID="{D64320A1-912E-40EC-8318-20CCB787BC26}" presName="txTwo" presStyleLbl="node2" presStyleIdx="8" presStyleCnt="9">
        <dgm:presLayoutVars>
          <dgm:chPref val="3"/>
        </dgm:presLayoutVars>
      </dgm:prSet>
      <dgm:spPr/>
      <dgm:t>
        <a:bodyPr/>
        <a:lstStyle/>
        <a:p>
          <a:endParaRPr lang="zh-TW" altLang="en-US"/>
        </a:p>
      </dgm:t>
    </dgm:pt>
    <dgm:pt modelId="{37E98F4C-C55F-45C9-BD8A-9C1E1E6C868E}" type="pres">
      <dgm:prSet presAssocID="{D64320A1-912E-40EC-8318-20CCB787BC26}" presName="horzTwo" presStyleCnt="0"/>
      <dgm:spPr/>
    </dgm:pt>
  </dgm:ptLst>
  <dgm:cxnLst>
    <dgm:cxn modelId="{5295267B-05B8-4F44-8FBC-1717340957D9}" srcId="{9CFC50FB-5D94-4900-921D-D302A879C965}" destId="{60E71BA6-BE1D-4EA8-ABBD-FFAF3077ECE9}" srcOrd="1" destOrd="0" parTransId="{67C15DD7-BF40-402A-89E6-2034500E0A16}" sibTransId="{7F9694E8-3C2B-4871-A4B8-3244DD5A6365}"/>
    <dgm:cxn modelId="{2AF4D73F-F4A3-4DF9-BF0B-3F6C75222E22}" srcId="{0F0F63C2-7F50-4502-B0D9-DF6880F72947}" destId="{D64320A1-912E-40EC-8318-20CCB787BC26}" srcOrd="2" destOrd="0" parTransId="{331F908E-0672-467D-A0C0-D711E4F4115E}" sibTransId="{A837C839-9B6C-485C-AF4F-E568F3CC387A}"/>
    <dgm:cxn modelId="{BDE44A98-CC80-4ECF-B247-739918B51C91}" srcId="{0F0F63C2-7F50-4502-B0D9-DF6880F72947}" destId="{BE218DB5-A1C5-4EE4-8680-A45E2A08509B}" srcOrd="0" destOrd="0" parTransId="{744ECA9B-9607-4589-9D37-8DB6A6B94EDF}" sibTransId="{CDC124A0-761C-4986-888D-ED8E0EF2659E}"/>
    <dgm:cxn modelId="{047CB35A-EDE6-4B22-A9EA-B8F8D9D36A81}" srcId="{6BDE5BDD-0DBE-43A5-9C92-6EE68256615A}" destId="{07A20FB5-0375-4CBC-936B-13D278B22902}" srcOrd="1" destOrd="0" parTransId="{EBDA8E1B-23B5-491B-92EC-9ADB0A22E45B}" sibTransId="{DDB32AE6-46C2-4F0B-BF5B-2E5B3D337AB9}"/>
    <dgm:cxn modelId="{CE1CE2B9-3F5B-4510-97B4-07FDBF5F50E4}" type="presOf" srcId="{BE218DB5-A1C5-4EE4-8680-A45E2A08509B}" destId="{E9742A70-2A50-48F2-B7FF-8C533BA9F61D}" srcOrd="0" destOrd="0" presId="urn:microsoft.com/office/officeart/2005/8/layout/hierarchy4"/>
    <dgm:cxn modelId="{1D5FF82B-6396-45AF-8DD2-2E04CA66F3F1}" type="presOf" srcId="{07A20FB5-0375-4CBC-936B-13D278B22902}" destId="{F9D685CF-1513-4387-9275-29215CF4C464}" srcOrd="0" destOrd="0" presId="urn:microsoft.com/office/officeart/2005/8/layout/hierarchy4"/>
    <dgm:cxn modelId="{ED9539D4-9650-4BC5-9392-0DA522170BE4}" type="presOf" srcId="{6A01561D-3DFE-44D7-B9E2-662292337179}" destId="{F5622AE7-ADB5-4FF7-AE68-B0705F25946F}" srcOrd="0" destOrd="0" presId="urn:microsoft.com/office/officeart/2005/8/layout/hierarchy4"/>
    <dgm:cxn modelId="{1A97A564-67B9-41AE-8A48-71E70085683B}" srcId="{6FA18F58-CFB9-4859-8070-9F8F5075718E}" destId="{9CFC50FB-5D94-4900-921D-D302A879C965}" srcOrd="0" destOrd="0" parTransId="{650C9542-4447-4B0A-9F62-C052BA98820B}" sibTransId="{8258EE52-EB10-4480-A9B9-B5873E1953D9}"/>
    <dgm:cxn modelId="{897B0885-3EAD-41C7-9E0C-365DCF5306C7}" type="presOf" srcId="{6BDE5BDD-0DBE-43A5-9C92-6EE68256615A}" destId="{16889CCA-8E3C-4D31-883C-B95E13969905}" srcOrd="0" destOrd="0" presId="urn:microsoft.com/office/officeart/2005/8/layout/hierarchy4"/>
    <dgm:cxn modelId="{1E0FEBD1-9506-4321-AB7B-424E30418F82}" type="presOf" srcId="{1E1EDC33-C5FE-490B-86D4-AA3740CFD940}" destId="{F4E3824C-E484-4FEE-A688-94AC053D99DB}" srcOrd="0" destOrd="0" presId="urn:microsoft.com/office/officeart/2005/8/layout/hierarchy4"/>
    <dgm:cxn modelId="{F89EA449-2DCB-482C-B5A0-EAEDE5FCF87D}" type="presOf" srcId="{0F0F63C2-7F50-4502-B0D9-DF6880F72947}" destId="{72821116-A573-4B72-8178-AA87D0F726E0}" srcOrd="0" destOrd="0" presId="urn:microsoft.com/office/officeart/2005/8/layout/hierarchy4"/>
    <dgm:cxn modelId="{148E6141-8657-405D-86B6-BA45611334D1}" type="presOf" srcId="{6FA18F58-CFB9-4859-8070-9F8F5075718E}" destId="{6DC95531-0EBD-465B-A31D-DFC53120D32C}" srcOrd="0" destOrd="0" presId="urn:microsoft.com/office/officeart/2005/8/layout/hierarchy4"/>
    <dgm:cxn modelId="{AF383721-CA38-4DFB-8934-99048C7855A9}" srcId="{9CFC50FB-5D94-4900-921D-D302A879C965}" destId="{B9956EED-93DC-453B-8FFA-813FE34A9C6D}" srcOrd="2" destOrd="0" parTransId="{626A5D54-C180-4D7B-99B7-202C7EF59B1D}" sibTransId="{94710C47-15B4-4CA5-8452-274DA7B54C3D}"/>
    <dgm:cxn modelId="{F4DC9E28-BBC6-45B0-9A7B-DA67BD73716F}" srcId="{0F0F63C2-7F50-4502-B0D9-DF6880F72947}" destId="{E6A9C516-C1C8-44EF-8209-19C24CBF0936}" srcOrd="1" destOrd="0" parTransId="{37382227-BE48-49DE-9668-7830C80EAB3D}" sibTransId="{B984BFFA-17C4-4C20-BBD2-C9FC2C45D347}"/>
    <dgm:cxn modelId="{05E9B426-DE7E-465B-9BBF-05E60B615A14}" type="presOf" srcId="{E6A9C516-C1C8-44EF-8209-19C24CBF0936}" destId="{C602C3D7-D831-40B8-9123-CCB5DDCDCC40}" srcOrd="0" destOrd="0" presId="urn:microsoft.com/office/officeart/2005/8/layout/hierarchy4"/>
    <dgm:cxn modelId="{25107FC9-AB4D-4884-A650-512279487B20}" type="presOf" srcId="{CB505FE5-E586-449B-BA3E-76203D987F21}" destId="{3DC6B449-0095-4F6E-A45F-70A5AD343F2E}" srcOrd="0" destOrd="0" presId="urn:microsoft.com/office/officeart/2005/8/layout/hierarchy4"/>
    <dgm:cxn modelId="{EEE293DC-5CE8-4423-BCB2-4FF196BF50A8}" srcId="{9CFC50FB-5D94-4900-921D-D302A879C965}" destId="{CB505FE5-E586-449B-BA3E-76203D987F21}" srcOrd="0" destOrd="0" parTransId="{3CC8E993-EAE1-4AF8-A2F0-AF784E823C11}" sibTransId="{3A2B0373-88A9-48A1-B1A3-A10435B31D19}"/>
    <dgm:cxn modelId="{5C40ACAE-1755-46AF-B41F-965D0F6184BC}" type="presOf" srcId="{9CFC50FB-5D94-4900-921D-D302A879C965}" destId="{3FAC6E7B-FA01-449E-91AA-77BD93FFDA89}" srcOrd="0" destOrd="0" presId="urn:microsoft.com/office/officeart/2005/8/layout/hierarchy4"/>
    <dgm:cxn modelId="{672E008C-A708-4EAC-89CD-A88F86960BFF}" srcId="{6FA18F58-CFB9-4859-8070-9F8F5075718E}" destId="{6BDE5BDD-0DBE-43A5-9C92-6EE68256615A}" srcOrd="1" destOrd="0" parTransId="{8A6E2686-5FB2-4C9E-9B1A-9E18A93EDF06}" sibTransId="{12B643F5-E5C9-4781-B700-3E9568D533B4}"/>
    <dgm:cxn modelId="{722444A8-BBB8-4D8F-9EEF-EEF8E154CB43}" type="presOf" srcId="{D64320A1-912E-40EC-8318-20CCB787BC26}" destId="{ADD0207C-8E24-4D03-849F-0034819EC63A}" srcOrd="0" destOrd="0" presId="urn:microsoft.com/office/officeart/2005/8/layout/hierarchy4"/>
    <dgm:cxn modelId="{F74C1388-4671-4C40-8BA2-BA7A8B06E64A}" type="presOf" srcId="{60E71BA6-BE1D-4EA8-ABBD-FFAF3077ECE9}" destId="{EEC1A863-188D-4392-AC46-422BF1719817}" srcOrd="0" destOrd="0" presId="urn:microsoft.com/office/officeart/2005/8/layout/hierarchy4"/>
    <dgm:cxn modelId="{051642B9-4517-406D-9CF9-409F354B8582}" type="presOf" srcId="{B9956EED-93DC-453B-8FFA-813FE34A9C6D}" destId="{BCABA117-61AE-4F6C-855B-F72198DBE259}" srcOrd="0" destOrd="0" presId="urn:microsoft.com/office/officeart/2005/8/layout/hierarchy4"/>
    <dgm:cxn modelId="{3BBE0282-4EA3-4475-A8DB-C69DA9802A9D}" srcId="{6FA18F58-CFB9-4859-8070-9F8F5075718E}" destId="{0F0F63C2-7F50-4502-B0D9-DF6880F72947}" srcOrd="2" destOrd="0" parTransId="{1074CBC3-E733-4A40-A8F5-1775BFC273F4}" sibTransId="{BEE2F7B1-9015-4153-9FB6-72DB00437787}"/>
    <dgm:cxn modelId="{BB8C0C73-860B-4CB6-9CD6-41228623B354}" srcId="{6BDE5BDD-0DBE-43A5-9C92-6EE68256615A}" destId="{1E1EDC33-C5FE-490B-86D4-AA3740CFD940}" srcOrd="0" destOrd="0" parTransId="{AE71F73B-CC94-4897-90E9-A5D2FCEAF83E}" sibTransId="{B4F59E92-EBE8-4D9E-93E1-708D9F29383A}"/>
    <dgm:cxn modelId="{57D03FDA-25BC-4E85-852B-5F49CBDBF94B}" srcId="{6BDE5BDD-0DBE-43A5-9C92-6EE68256615A}" destId="{6A01561D-3DFE-44D7-B9E2-662292337179}" srcOrd="2" destOrd="0" parTransId="{AA07C577-1329-4DDD-A1AC-AE3954A08258}" sibTransId="{4FEB58EC-1A8C-46DE-B8B2-68AD9C1B70C2}"/>
    <dgm:cxn modelId="{F60B38D2-73FB-46DC-8678-EA21BF8DB86E}" type="presParOf" srcId="{6DC95531-0EBD-465B-A31D-DFC53120D32C}" destId="{60D28CCD-B102-4FC0-95FF-2E618F862018}" srcOrd="0" destOrd="0" presId="urn:microsoft.com/office/officeart/2005/8/layout/hierarchy4"/>
    <dgm:cxn modelId="{84A3A708-59EF-4622-8FAC-9D1EFE1CCBF6}" type="presParOf" srcId="{60D28CCD-B102-4FC0-95FF-2E618F862018}" destId="{3FAC6E7B-FA01-449E-91AA-77BD93FFDA89}" srcOrd="0" destOrd="0" presId="urn:microsoft.com/office/officeart/2005/8/layout/hierarchy4"/>
    <dgm:cxn modelId="{F097DE91-AC8A-4660-B5C2-4480489BCD4A}" type="presParOf" srcId="{60D28CCD-B102-4FC0-95FF-2E618F862018}" destId="{919613DD-F435-4D97-8FB2-40E7247EC636}" srcOrd="1" destOrd="0" presId="urn:microsoft.com/office/officeart/2005/8/layout/hierarchy4"/>
    <dgm:cxn modelId="{39400113-4E39-439D-80D7-A96A5342B659}" type="presParOf" srcId="{60D28CCD-B102-4FC0-95FF-2E618F862018}" destId="{47772A97-FB2E-4251-9F8A-B6DAFDAF9106}" srcOrd="2" destOrd="0" presId="urn:microsoft.com/office/officeart/2005/8/layout/hierarchy4"/>
    <dgm:cxn modelId="{FFCFF953-70C9-43AE-947A-C0D00348CF83}" type="presParOf" srcId="{47772A97-FB2E-4251-9F8A-B6DAFDAF9106}" destId="{F35F72F1-6091-43D9-B90E-290A6FDF73A3}" srcOrd="0" destOrd="0" presId="urn:microsoft.com/office/officeart/2005/8/layout/hierarchy4"/>
    <dgm:cxn modelId="{99BD2175-4007-4DA4-B3B1-540800762506}" type="presParOf" srcId="{F35F72F1-6091-43D9-B90E-290A6FDF73A3}" destId="{3DC6B449-0095-4F6E-A45F-70A5AD343F2E}" srcOrd="0" destOrd="0" presId="urn:microsoft.com/office/officeart/2005/8/layout/hierarchy4"/>
    <dgm:cxn modelId="{2F9EDF03-0C16-4FC1-BFBC-383B89AF4D73}" type="presParOf" srcId="{F35F72F1-6091-43D9-B90E-290A6FDF73A3}" destId="{2DB58000-DA71-476C-ADA0-8CCC2E16EE94}" srcOrd="1" destOrd="0" presId="urn:microsoft.com/office/officeart/2005/8/layout/hierarchy4"/>
    <dgm:cxn modelId="{33FFAAB8-7528-46B7-8BB6-2F10265A5095}" type="presParOf" srcId="{47772A97-FB2E-4251-9F8A-B6DAFDAF9106}" destId="{56D7DFA1-2A84-49F0-8B36-C4DC779E1CDF}" srcOrd="1" destOrd="0" presId="urn:microsoft.com/office/officeart/2005/8/layout/hierarchy4"/>
    <dgm:cxn modelId="{5A4C8D26-285E-469A-B47C-1ED95D50C0C7}" type="presParOf" srcId="{47772A97-FB2E-4251-9F8A-B6DAFDAF9106}" destId="{6B64542F-EEC2-4A50-ACC6-B689ADF4190F}" srcOrd="2" destOrd="0" presId="urn:microsoft.com/office/officeart/2005/8/layout/hierarchy4"/>
    <dgm:cxn modelId="{77C7A92F-69E3-4174-AFF7-AEFBE3B2CC5B}" type="presParOf" srcId="{6B64542F-EEC2-4A50-ACC6-B689ADF4190F}" destId="{EEC1A863-188D-4392-AC46-422BF1719817}" srcOrd="0" destOrd="0" presId="urn:microsoft.com/office/officeart/2005/8/layout/hierarchy4"/>
    <dgm:cxn modelId="{08095002-E171-4BF6-A921-84E1A9BE0BF4}" type="presParOf" srcId="{6B64542F-EEC2-4A50-ACC6-B689ADF4190F}" destId="{4ABB8804-63D4-4EE0-A72B-1EF067D6332D}" srcOrd="1" destOrd="0" presId="urn:microsoft.com/office/officeart/2005/8/layout/hierarchy4"/>
    <dgm:cxn modelId="{7DD95719-5A64-4D86-9451-E4965EA75521}" type="presParOf" srcId="{47772A97-FB2E-4251-9F8A-B6DAFDAF9106}" destId="{21EB374F-1E3E-47F6-B44E-C0076F588280}" srcOrd="3" destOrd="0" presId="urn:microsoft.com/office/officeart/2005/8/layout/hierarchy4"/>
    <dgm:cxn modelId="{938FD45D-BDE5-47C7-893E-1AEE27BC64D2}" type="presParOf" srcId="{47772A97-FB2E-4251-9F8A-B6DAFDAF9106}" destId="{794DE1C8-420B-4BC8-A6EB-C7C81EDCCD16}" srcOrd="4" destOrd="0" presId="urn:microsoft.com/office/officeart/2005/8/layout/hierarchy4"/>
    <dgm:cxn modelId="{6B578541-DE4D-4CCE-A4CA-3F5A35A357B4}" type="presParOf" srcId="{794DE1C8-420B-4BC8-A6EB-C7C81EDCCD16}" destId="{BCABA117-61AE-4F6C-855B-F72198DBE259}" srcOrd="0" destOrd="0" presId="urn:microsoft.com/office/officeart/2005/8/layout/hierarchy4"/>
    <dgm:cxn modelId="{4EF0F81B-B143-436F-A8EA-2C5B96D84677}" type="presParOf" srcId="{794DE1C8-420B-4BC8-A6EB-C7C81EDCCD16}" destId="{896982FF-E678-4287-B170-BE794DC7DC81}" srcOrd="1" destOrd="0" presId="urn:microsoft.com/office/officeart/2005/8/layout/hierarchy4"/>
    <dgm:cxn modelId="{B8A23378-B90B-41D4-BF14-438256788193}" type="presParOf" srcId="{6DC95531-0EBD-465B-A31D-DFC53120D32C}" destId="{4A64901D-623A-43C2-8664-5C0CFD2B937F}" srcOrd="1" destOrd="0" presId="urn:microsoft.com/office/officeart/2005/8/layout/hierarchy4"/>
    <dgm:cxn modelId="{955E36D3-05AA-4DF3-A929-63785353378E}" type="presParOf" srcId="{6DC95531-0EBD-465B-A31D-DFC53120D32C}" destId="{7B0DBE82-58CF-4E1C-B599-C7B6BE0983EF}" srcOrd="2" destOrd="0" presId="urn:microsoft.com/office/officeart/2005/8/layout/hierarchy4"/>
    <dgm:cxn modelId="{C0224974-5FED-4774-8FBC-89B74C8AF93D}" type="presParOf" srcId="{7B0DBE82-58CF-4E1C-B599-C7B6BE0983EF}" destId="{16889CCA-8E3C-4D31-883C-B95E13969905}" srcOrd="0" destOrd="0" presId="urn:microsoft.com/office/officeart/2005/8/layout/hierarchy4"/>
    <dgm:cxn modelId="{FD2A8F6E-E8CE-4CAB-B8DD-62ECC98E3AB3}" type="presParOf" srcId="{7B0DBE82-58CF-4E1C-B599-C7B6BE0983EF}" destId="{240A2E5D-B45A-4478-9C8F-02B3140200ED}" srcOrd="1" destOrd="0" presId="urn:microsoft.com/office/officeart/2005/8/layout/hierarchy4"/>
    <dgm:cxn modelId="{798A00B3-6683-4DF7-B8DD-F570DD785C2F}" type="presParOf" srcId="{7B0DBE82-58CF-4E1C-B599-C7B6BE0983EF}" destId="{6B3A8F5B-C5E1-4BAF-A5D6-4A7F8622EBAB}" srcOrd="2" destOrd="0" presId="urn:microsoft.com/office/officeart/2005/8/layout/hierarchy4"/>
    <dgm:cxn modelId="{1DC5CF66-7B9A-4B7C-8453-D76EF8878469}" type="presParOf" srcId="{6B3A8F5B-C5E1-4BAF-A5D6-4A7F8622EBAB}" destId="{ACF4D623-B37D-48B7-8D45-967AE41B2E37}" srcOrd="0" destOrd="0" presId="urn:microsoft.com/office/officeart/2005/8/layout/hierarchy4"/>
    <dgm:cxn modelId="{244ADB6A-DAE6-4ADE-B251-5D9EF83BF855}" type="presParOf" srcId="{ACF4D623-B37D-48B7-8D45-967AE41B2E37}" destId="{F4E3824C-E484-4FEE-A688-94AC053D99DB}" srcOrd="0" destOrd="0" presId="urn:microsoft.com/office/officeart/2005/8/layout/hierarchy4"/>
    <dgm:cxn modelId="{E43E1E49-C266-4577-8A4F-5FC610CCD4A2}" type="presParOf" srcId="{ACF4D623-B37D-48B7-8D45-967AE41B2E37}" destId="{46FEA0E2-EEA0-4B3D-830E-A6736CC8EAC8}" srcOrd="1" destOrd="0" presId="urn:microsoft.com/office/officeart/2005/8/layout/hierarchy4"/>
    <dgm:cxn modelId="{3B180886-ACBB-40E9-A2A9-5EBF7ADB65D7}" type="presParOf" srcId="{6B3A8F5B-C5E1-4BAF-A5D6-4A7F8622EBAB}" destId="{BA866D6C-B04E-49B4-89DE-DD8543735B6A}" srcOrd="1" destOrd="0" presId="urn:microsoft.com/office/officeart/2005/8/layout/hierarchy4"/>
    <dgm:cxn modelId="{E27A03F5-0E87-4EB5-B7A4-E1F28D45DFB9}" type="presParOf" srcId="{6B3A8F5B-C5E1-4BAF-A5D6-4A7F8622EBAB}" destId="{1C371F48-2606-4F8B-B987-AC86C45E1B5E}" srcOrd="2" destOrd="0" presId="urn:microsoft.com/office/officeart/2005/8/layout/hierarchy4"/>
    <dgm:cxn modelId="{C13B0858-1416-4A76-A569-1B5EE338E8D3}" type="presParOf" srcId="{1C371F48-2606-4F8B-B987-AC86C45E1B5E}" destId="{F9D685CF-1513-4387-9275-29215CF4C464}" srcOrd="0" destOrd="0" presId="urn:microsoft.com/office/officeart/2005/8/layout/hierarchy4"/>
    <dgm:cxn modelId="{14A33DAF-51B1-4D26-B156-C19E3408D8C8}" type="presParOf" srcId="{1C371F48-2606-4F8B-B987-AC86C45E1B5E}" destId="{97C1E55D-E25F-402D-9932-08F3FC3D5BF3}" srcOrd="1" destOrd="0" presId="urn:microsoft.com/office/officeart/2005/8/layout/hierarchy4"/>
    <dgm:cxn modelId="{D6C68B23-0A4A-4CF2-A64C-490D0C73A230}" type="presParOf" srcId="{6B3A8F5B-C5E1-4BAF-A5D6-4A7F8622EBAB}" destId="{FCDB09E7-8200-43CF-A8AA-5798E5B7DAF8}" srcOrd="3" destOrd="0" presId="urn:microsoft.com/office/officeart/2005/8/layout/hierarchy4"/>
    <dgm:cxn modelId="{162E3707-EDE4-49FF-9AB3-FAFA6E4E1195}" type="presParOf" srcId="{6B3A8F5B-C5E1-4BAF-A5D6-4A7F8622EBAB}" destId="{E538FE32-4A56-4419-8E8D-008EE815B525}" srcOrd="4" destOrd="0" presId="urn:microsoft.com/office/officeart/2005/8/layout/hierarchy4"/>
    <dgm:cxn modelId="{E2E4FE2E-8C74-4697-9084-F0049FC06AF9}" type="presParOf" srcId="{E538FE32-4A56-4419-8E8D-008EE815B525}" destId="{F5622AE7-ADB5-4FF7-AE68-B0705F25946F}" srcOrd="0" destOrd="0" presId="urn:microsoft.com/office/officeart/2005/8/layout/hierarchy4"/>
    <dgm:cxn modelId="{B06F4C23-FE18-43A5-83BD-3A5EC927438E}" type="presParOf" srcId="{E538FE32-4A56-4419-8E8D-008EE815B525}" destId="{583F6EC8-1F09-4643-996F-EBE4AFFB584C}" srcOrd="1" destOrd="0" presId="urn:microsoft.com/office/officeart/2005/8/layout/hierarchy4"/>
    <dgm:cxn modelId="{94585B66-90F0-4907-92C8-86EC1C561ABB}" type="presParOf" srcId="{6DC95531-0EBD-465B-A31D-DFC53120D32C}" destId="{873981FF-60BC-4BB3-8C22-66106161BC0A}" srcOrd="3" destOrd="0" presId="urn:microsoft.com/office/officeart/2005/8/layout/hierarchy4"/>
    <dgm:cxn modelId="{575CF6AE-5246-42A0-A73D-85CBC4279BDA}" type="presParOf" srcId="{6DC95531-0EBD-465B-A31D-DFC53120D32C}" destId="{4B4F115C-D22C-42C0-A17B-2AE9FA77DDFF}" srcOrd="4" destOrd="0" presId="urn:microsoft.com/office/officeart/2005/8/layout/hierarchy4"/>
    <dgm:cxn modelId="{8ACD5035-551B-47B0-AEA2-485948778879}" type="presParOf" srcId="{4B4F115C-D22C-42C0-A17B-2AE9FA77DDFF}" destId="{72821116-A573-4B72-8178-AA87D0F726E0}" srcOrd="0" destOrd="0" presId="urn:microsoft.com/office/officeart/2005/8/layout/hierarchy4"/>
    <dgm:cxn modelId="{9CDBB0B7-637D-4E04-BC36-1AAD34B79168}" type="presParOf" srcId="{4B4F115C-D22C-42C0-A17B-2AE9FA77DDFF}" destId="{599DF60F-485B-4C29-B63C-ECCB3F9DAA86}" srcOrd="1" destOrd="0" presId="urn:microsoft.com/office/officeart/2005/8/layout/hierarchy4"/>
    <dgm:cxn modelId="{534768D9-4ED5-4BAD-82C5-7B0CD870269F}" type="presParOf" srcId="{4B4F115C-D22C-42C0-A17B-2AE9FA77DDFF}" destId="{9937823A-7848-4243-B4BA-EEF02FFE82DF}" srcOrd="2" destOrd="0" presId="urn:microsoft.com/office/officeart/2005/8/layout/hierarchy4"/>
    <dgm:cxn modelId="{B64B4459-6052-4847-A98B-D6DF9211C96F}" type="presParOf" srcId="{9937823A-7848-4243-B4BA-EEF02FFE82DF}" destId="{BA9934E1-3759-47C2-9BB4-FAD0D0052976}" srcOrd="0" destOrd="0" presId="urn:microsoft.com/office/officeart/2005/8/layout/hierarchy4"/>
    <dgm:cxn modelId="{DDA34EED-7836-4028-8C46-1050CB077FDA}" type="presParOf" srcId="{BA9934E1-3759-47C2-9BB4-FAD0D0052976}" destId="{E9742A70-2A50-48F2-B7FF-8C533BA9F61D}" srcOrd="0" destOrd="0" presId="urn:microsoft.com/office/officeart/2005/8/layout/hierarchy4"/>
    <dgm:cxn modelId="{8A84C39A-AE05-4C4E-A484-EB2EF28D9268}" type="presParOf" srcId="{BA9934E1-3759-47C2-9BB4-FAD0D0052976}" destId="{2CD9F3D0-8EE3-410E-8F6B-67D6E5FB3EC7}" srcOrd="1" destOrd="0" presId="urn:microsoft.com/office/officeart/2005/8/layout/hierarchy4"/>
    <dgm:cxn modelId="{FBB04657-7F42-4343-8828-4B92C334F0A1}" type="presParOf" srcId="{9937823A-7848-4243-B4BA-EEF02FFE82DF}" destId="{13C6F0CE-8E68-4BE1-BA3B-40DE978AC007}" srcOrd="1" destOrd="0" presId="urn:microsoft.com/office/officeart/2005/8/layout/hierarchy4"/>
    <dgm:cxn modelId="{F1B8F561-35D1-41A6-B26B-44C5340B7340}" type="presParOf" srcId="{9937823A-7848-4243-B4BA-EEF02FFE82DF}" destId="{8E4E3703-739A-4167-A970-5C8D24C99B0F}" srcOrd="2" destOrd="0" presId="urn:microsoft.com/office/officeart/2005/8/layout/hierarchy4"/>
    <dgm:cxn modelId="{A91B9FF2-F504-44E3-9319-A4FE04A1B92E}" type="presParOf" srcId="{8E4E3703-739A-4167-A970-5C8D24C99B0F}" destId="{C602C3D7-D831-40B8-9123-CCB5DDCDCC40}" srcOrd="0" destOrd="0" presId="urn:microsoft.com/office/officeart/2005/8/layout/hierarchy4"/>
    <dgm:cxn modelId="{43787AAD-B334-4A11-A919-1F5E89CCDDCD}" type="presParOf" srcId="{8E4E3703-739A-4167-A970-5C8D24C99B0F}" destId="{3146CDD4-F062-4A29-A5D3-C20D197B779B}" srcOrd="1" destOrd="0" presId="urn:microsoft.com/office/officeart/2005/8/layout/hierarchy4"/>
    <dgm:cxn modelId="{2518A5CE-3CD8-477A-B480-97A85F6DE6C7}" type="presParOf" srcId="{9937823A-7848-4243-B4BA-EEF02FFE82DF}" destId="{A54BA885-EAA3-4490-831E-CB47BB06C23C}" srcOrd="3" destOrd="0" presId="urn:microsoft.com/office/officeart/2005/8/layout/hierarchy4"/>
    <dgm:cxn modelId="{D373161D-F1D6-4C8B-A5B7-15E60E73258C}" type="presParOf" srcId="{9937823A-7848-4243-B4BA-EEF02FFE82DF}" destId="{22249A44-D5B6-409F-AB19-55C38E847675}" srcOrd="4" destOrd="0" presId="urn:microsoft.com/office/officeart/2005/8/layout/hierarchy4"/>
    <dgm:cxn modelId="{3BCC4FFA-E8C0-4F6B-B82B-E82D014E3E90}" type="presParOf" srcId="{22249A44-D5B6-409F-AB19-55C38E847675}" destId="{ADD0207C-8E24-4D03-849F-0034819EC63A}" srcOrd="0" destOrd="0" presId="urn:microsoft.com/office/officeart/2005/8/layout/hierarchy4"/>
    <dgm:cxn modelId="{19C516CF-27E4-462D-B303-C331C7B6E1DD}" type="presParOf" srcId="{22249A44-D5B6-409F-AB19-55C38E847675}" destId="{37E98F4C-C55F-45C9-BD8A-9C1E1E6C868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A18F58-CFB9-4859-8070-9F8F5075718E}" type="doc">
      <dgm:prSet loTypeId="urn:microsoft.com/office/officeart/2005/8/layout/hierarchy4" loCatId="relationship" qsTypeId="urn:microsoft.com/office/officeart/2005/8/quickstyle/simple1" qsCatId="simple" csTypeId="urn:microsoft.com/office/officeart/2005/8/colors/colorful1#6" csCatId="colorful" phldr="1"/>
      <dgm:spPr/>
      <dgm:t>
        <a:bodyPr/>
        <a:lstStyle/>
        <a:p>
          <a:endParaRPr lang="zh-TW" altLang="en-US"/>
        </a:p>
      </dgm:t>
    </dgm:pt>
    <dgm:pt modelId="{9CFC50FB-5D94-4900-921D-D302A879C965}">
      <dgm:prSet phldrT="[文字]"/>
      <dgm:spPr/>
      <dgm:t>
        <a:bodyPr/>
        <a:lstStyle/>
        <a:p>
          <a:r>
            <a:rPr lang="zh-TW" altLang="en-US" b="0" i="0" u="none" dirty="0" smtClean="0">
              <a:latin typeface="微軟正黑體" pitchFamily="34" charset="-120"/>
              <a:ea typeface="微軟正黑體" pitchFamily="34" charset="-120"/>
            </a:rPr>
            <a:t>土星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應用型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50C9542-4447-4B0A-9F62-C052BA98820B}" type="parTrans" cxnId="{1A97A564-67B9-41AE-8A48-71E70085683B}">
      <dgm:prSet/>
      <dgm:spPr/>
      <dgm:t>
        <a:bodyPr/>
        <a:lstStyle/>
        <a:p>
          <a:endParaRPr lang="zh-TW" altLang="en-US"/>
        </a:p>
      </dgm:t>
    </dgm:pt>
    <dgm:pt modelId="{8258EE52-EB10-4480-A9B9-B5873E1953D9}" type="sibTrans" cxnId="{1A97A564-67B9-41AE-8A48-71E70085683B}">
      <dgm:prSet/>
      <dgm:spPr/>
      <dgm:t>
        <a:bodyPr/>
        <a:lstStyle/>
        <a:p>
          <a:endParaRPr lang="zh-TW" altLang="en-US"/>
        </a:p>
      </dgm:t>
    </dgm:pt>
    <dgm:pt modelId="{CA45258C-A7CD-4586-8D8C-468E3ACD2979}">
      <dgm:prSet phldrT="[文字]"/>
      <dgm:spPr/>
      <dgm:t>
        <a:bodyPr/>
        <a:lstStyle/>
        <a:p>
          <a:r>
            <a:rPr lang="zh-TW" altLang="en-US" b="0" i="0" u="none" dirty="0" smtClean="0">
              <a:latin typeface="微軟正黑體" pitchFamily="34" charset="-120"/>
              <a:ea typeface="微軟正黑體" pitchFamily="34" charset="-120"/>
            </a:rPr>
            <a:t>人事／人力資源專員</a:t>
          </a:r>
          <a:endParaRPr lang="zh-TW" altLang="en-US" dirty="0">
            <a:latin typeface="微軟正黑體" pitchFamily="34" charset="-120"/>
            <a:ea typeface="微軟正黑體" pitchFamily="34" charset="-120"/>
          </a:endParaRPr>
        </a:p>
      </dgm:t>
    </dgm:pt>
    <dgm:pt modelId="{FE599728-3CB7-4D1A-8365-82966AF6E585}" type="parTrans" cxnId="{C38B6F65-2E06-43D4-8EA5-8AE63195EF88}">
      <dgm:prSet/>
      <dgm:spPr/>
      <dgm:t>
        <a:bodyPr/>
        <a:lstStyle/>
        <a:p>
          <a:endParaRPr lang="zh-TW" altLang="en-US"/>
        </a:p>
      </dgm:t>
    </dgm:pt>
    <dgm:pt modelId="{8CC651A2-CAAF-45DF-A89D-476739FD340C}" type="sibTrans" cxnId="{C38B6F65-2E06-43D4-8EA5-8AE63195EF88}">
      <dgm:prSet/>
      <dgm:spPr/>
      <dgm:t>
        <a:bodyPr/>
        <a:lstStyle/>
        <a:p>
          <a:endParaRPr lang="zh-TW" altLang="en-US"/>
        </a:p>
      </dgm:t>
    </dgm:pt>
    <dgm:pt modelId="{60E71BA6-BE1D-4EA8-ABBD-FFAF3077ECE9}">
      <dgm:prSet phldrT="[文字]"/>
      <dgm:spPr/>
      <dgm:t>
        <a:bodyPr/>
        <a:lstStyle/>
        <a:p>
          <a:r>
            <a:rPr lang="zh-TW" altLang="en-US" b="0" i="0" u="none" dirty="0" smtClean="0">
              <a:latin typeface="微軟正黑體" pitchFamily="34" charset="-120"/>
              <a:ea typeface="微軟正黑體" pitchFamily="34" charset="-120"/>
            </a:rPr>
            <a:t>投資理財人員</a:t>
          </a:r>
          <a:endParaRPr lang="zh-TW" altLang="en-US" dirty="0">
            <a:latin typeface="微軟正黑體" pitchFamily="34" charset="-120"/>
            <a:ea typeface="微軟正黑體" pitchFamily="34" charset="-120"/>
          </a:endParaRPr>
        </a:p>
      </dgm:t>
    </dgm:pt>
    <dgm:pt modelId="{67C15DD7-BF40-402A-89E6-2034500E0A16}" type="parTrans" cxnId="{5295267B-05B8-4F44-8FBC-1717340957D9}">
      <dgm:prSet/>
      <dgm:spPr/>
      <dgm:t>
        <a:bodyPr/>
        <a:lstStyle/>
        <a:p>
          <a:endParaRPr lang="zh-TW" altLang="en-US"/>
        </a:p>
      </dgm:t>
    </dgm:pt>
    <dgm:pt modelId="{7F9694E8-3C2B-4871-A4B8-3244DD5A6365}" type="sibTrans" cxnId="{5295267B-05B8-4F44-8FBC-1717340957D9}">
      <dgm:prSet/>
      <dgm:spPr/>
      <dgm:t>
        <a:bodyPr/>
        <a:lstStyle/>
        <a:p>
          <a:endParaRPr lang="zh-TW" altLang="en-US"/>
        </a:p>
      </dgm:t>
    </dgm:pt>
    <dgm:pt modelId="{B9956EED-93DC-453B-8FFA-813FE34A9C6D}">
      <dgm:prSet phldrT="[文字]"/>
      <dgm:spPr/>
      <dgm:t>
        <a:bodyPr/>
        <a:lstStyle/>
        <a:p>
          <a:r>
            <a:rPr lang="zh-TW" altLang="en-US" b="0" i="0" u="none" dirty="0" smtClean="0">
              <a:latin typeface="微軟正黑體" pitchFamily="34" charset="-120"/>
              <a:ea typeface="微軟正黑體" pitchFamily="34" charset="-120"/>
            </a:rPr>
            <a:t>國貿人員</a:t>
          </a:r>
          <a:endParaRPr lang="zh-TW" altLang="en-US" dirty="0">
            <a:latin typeface="微軟正黑體" pitchFamily="34" charset="-120"/>
            <a:ea typeface="微軟正黑體" pitchFamily="34" charset="-120"/>
          </a:endParaRPr>
        </a:p>
      </dgm:t>
    </dgm:pt>
    <dgm:pt modelId="{626A5D54-C180-4D7B-99B7-202C7EF59B1D}" type="parTrans" cxnId="{AF383721-CA38-4DFB-8934-99048C7855A9}">
      <dgm:prSet/>
      <dgm:spPr/>
      <dgm:t>
        <a:bodyPr/>
        <a:lstStyle/>
        <a:p>
          <a:endParaRPr lang="zh-TW" altLang="en-US"/>
        </a:p>
      </dgm:t>
    </dgm:pt>
    <dgm:pt modelId="{94710C47-15B4-4CA5-8452-274DA7B54C3D}" type="sibTrans" cxnId="{AF383721-CA38-4DFB-8934-99048C7855A9}">
      <dgm:prSet/>
      <dgm:spPr/>
      <dgm:t>
        <a:bodyPr/>
        <a:lstStyle/>
        <a:p>
          <a:endParaRPr lang="zh-TW" altLang="en-US"/>
        </a:p>
      </dgm:t>
    </dgm:pt>
    <dgm:pt modelId="{6BDE5BDD-0DBE-43A5-9C92-6EE68256615A}">
      <dgm:prSet phldrT="[文字]"/>
      <dgm:spPr/>
      <dgm:t>
        <a:bodyPr/>
        <a:lstStyle/>
        <a:p>
          <a:r>
            <a:rPr lang="zh-TW" altLang="en-US" b="0" i="0" u="none" dirty="0" smtClean="0">
              <a:latin typeface="微軟正黑體" pitchFamily="34" charset="-120"/>
              <a:ea typeface="微軟正黑體" pitchFamily="34" charset="-120"/>
            </a:rPr>
            <a:t>木星</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領導型</a:t>
          </a:r>
          <a:r>
            <a:rPr lang="en-US" altLang="zh-TW" b="0" i="0" u="none"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8A6E2686-5FB2-4C9E-9B1A-9E18A93EDF06}" type="parTrans" cxnId="{672E008C-A708-4EAC-89CD-A88F86960BFF}">
      <dgm:prSet/>
      <dgm:spPr/>
      <dgm:t>
        <a:bodyPr/>
        <a:lstStyle/>
        <a:p>
          <a:endParaRPr lang="zh-TW" altLang="en-US"/>
        </a:p>
      </dgm:t>
    </dgm:pt>
    <dgm:pt modelId="{12B643F5-E5C9-4781-B700-3E9568D533B4}" type="sibTrans" cxnId="{672E008C-A708-4EAC-89CD-A88F86960BFF}">
      <dgm:prSet/>
      <dgm:spPr/>
      <dgm:t>
        <a:bodyPr/>
        <a:lstStyle/>
        <a:p>
          <a:endParaRPr lang="zh-TW" altLang="en-US"/>
        </a:p>
      </dgm:t>
    </dgm:pt>
    <dgm:pt modelId="{1E1EDC33-C5FE-490B-86D4-AA3740CFD940}">
      <dgm:prSet phldrT="[文字]"/>
      <dgm:spPr/>
      <dgm:t>
        <a:bodyPr/>
        <a:lstStyle/>
        <a:p>
          <a:r>
            <a:rPr lang="en-US" b="0" i="0" u="none" dirty="0" smtClean="0">
              <a:latin typeface="微軟正黑體" pitchFamily="34" charset="-120"/>
              <a:ea typeface="微軟正黑體" pitchFamily="34" charset="-120"/>
            </a:rPr>
            <a:t>MIS</a:t>
          </a:r>
          <a:r>
            <a:rPr lang="zh-TW" altLang="en-US" b="0" i="0" u="none" dirty="0" smtClean="0">
              <a:latin typeface="微軟正黑體" pitchFamily="34" charset="-120"/>
              <a:ea typeface="微軟正黑體" pitchFamily="34" charset="-120"/>
            </a:rPr>
            <a:t>工程師</a:t>
          </a:r>
          <a:endParaRPr lang="zh-TW" altLang="en-US" dirty="0">
            <a:latin typeface="微軟正黑體" pitchFamily="34" charset="-120"/>
            <a:ea typeface="微軟正黑體" pitchFamily="34" charset="-120"/>
          </a:endParaRPr>
        </a:p>
      </dgm:t>
    </dgm:pt>
    <dgm:pt modelId="{AE71F73B-CC94-4897-90E9-A5D2FCEAF83E}" type="parTrans" cxnId="{BB8C0C73-860B-4CB6-9CD6-41228623B354}">
      <dgm:prSet/>
      <dgm:spPr/>
      <dgm:t>
        <a:bodyPr/>
        <a:lstStyle/>
        <a:p>
          <a:endParaRPr lang="zh-TW" altLang="en-US"/>
        </a:p>
      </dgm:t>
    </dgm:pt>
    <dgm:pt modelId="{B4F59E92-EBE8-4D9E-93E1-708D9F29383A}" type="sibTrans" cxnId="{BB8C0C73-860B-4CB6-9CD6-41228623B354}">
      <dgm:prSet/>
      <dgm:spPr/>
      <dgm:t>
        <a:bodyPr/>
        <a:lstStyle/>
        <a:p>
          <a:endParaRPr lang="zh-TW" altLang="en-US"/>
        </a:p>
      </dgm:t>
    </dgm:pt>
    <dgm:pt modelId="{07A20FB5-0375-4CBC-936B-13D278B22902}">
      <dgm:prSet phldrT="[文字]"/>
      <dgm:spPr/>
      <dgm:t>
        <a:bodyPr/>
        <a:lstStyle/>
        <a:p>
          <a:r>
            <a:rPr lang="zh-TW" altLang="en-US" b="0" i="0" u="none" dirty="0" smtClean="0">
              <a:latin typeface="微軟正黑體" pitchFamily="34" charset="-120"/>
              <a:ea typeface="微軟正黑體" pitchFamily="34" charset="-120"/>
            </a:rPr>
            <a:t>基層管理幹部</a:t>
          </a:r>
          <a:endParaRPr lang="zh-TW" altLang="en-US" dirty="0">
            <a:latin typeface="微軟正黑體" pitchFamily="34" charset="-120"/>
            <a:ea typeface="微軟正黑體" pitchFamily="34" charset="-120"/>
          </a:endParaRPr>
        </a:p>
      </dgm:t>
    </dgm:pt>
    <dgm:pt modelId="{EBDA8E1B-23B5-491B-92EC-9ADB0A22E45B}" type="parTrans" cxnId="{047CB35A-EDE6-4B22-A9EA-B8F8D9D36A81}">
      <dgm:prSet/>
      <dgm:spPr/>
      <dgm:t>
        <a:bodyPr/>
        <a:lstStyle/>
        <a:p>
          <a:endParaRPr lang="zh-TW" altLang="en-US"/>
        </a:p>
      </dgm:t>
    </dgm:pt>
    <dgm:pt modelId="{DDB32AE6-46C2-4F0B-BF5B-2E5B3D337AB9}" type="sibTrans" cxnId="{047CB35A-EDE6-4B22-A9EA-B8F8D9D36A81}">
      <dgm:prSet/>
      <dgm:spPr/>
      <dgm:t>
        <a:bodyPr/>
        <a:lstStyle/>
        <a:p>
          <a:endParaRPr lang="zh-TW" altLang="en-US"/>
        </a:p>
      </dgm:t>
    </dgm:pt>
    <dgm:pt modelId="{6A01561D-3DFE-44D7-B9E2-662292337179}">
      <dgm:prSet phldrT="[文字]"/>
      <dgm:spPr/>
      <dgm:t>
        <a:bodyPr/>
        <a:lstStyle/>
        <a:p>
          <a:r>
            <a:rPr lang="zh-TW" altLang="en-US" b="0" i="0" u="none" dirty="0" smtClean="0">
              <a:latin typeface="微軟正黑體" pitchFamily="34" charset="-120"/>
              <a:ea typeface="微軟正黑體" pitchFamily="34" charset="-120"/>
            </a:rPr>
            <a:t>飯店／旅館主管</a:t>
          </a:r>
          <a:endParaRPr lang="zh-TW" altLang="en-US" dirty="0">
            <a:latin typeface="微軟正黑體" pitchFamily="34" charset="-120"/>
            <a:ea typeface="微軟正黑體" pitchFamily="34" charset="-120"/>
          </a:endParaRPr>
        </a:p>
      </dgm:t>
    </dgm:pt>
    <dgm:pt modelId="{AA07C577-1329-4DDD-A1AC-AE3954A08258}" type="parTrans" cxnId="{57D03FDA-25BC-4E85-852B-5F49CBDBF94B}">
      <dgm:prSet/>
      <dgm:spPr/>
      <dgm:t>
        <a:bodyPr/>
        <a:lstStyle/>
        <a:p>
          <a:endParaRPr lang="zh-TW" altLang="en-US"/>
        </a:p>
      </dgm:t>
    </dgm:pt>
    <dgm:pt modelId="{4FEB58EC-1A8C-46DE-B8B2-68AD9C1B70C2}" type="sibTrans" cxnId="{57D03FDA-25BC-4E85-852B-5F49CBDBF94B}">
      <dgm:prSet/>
      <dgm:spPr/>
      <dgm:t>
        <a:bodyPr/>
        <a:lstStyle/>
        <a:p>
          <a:endParaRPr lang="zh-TW" altLang="en-US"/>
        </a:p>
      </dgm:t>
    </dgm:pt>
    <dgm:pt modelId="{B066801F-BB0D-4E7A-BC2A-5F185CEEC4A7}">
      <dgm:prSet phldrT="[文字]"/>
      <dgm:spPr/>
      <dgm:t>
        <a:bodyPr/>
        <a:lstStyle/>
        <a:p>
          <a:r>
            <a:rPr lang="zh-TW" altLang="en-US" dirty="0" smtClean="0">
              <a:latin typeface="微軟正黑體" pitchFamily="34" charset="-120"/>
              <a:ea typeface="微軟正黑體" pitchFamily="34" charset="-120"/>
            </a:rPr>
            <a:t>地球</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傳統型</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8A3F52D-CF3F-4357-83AB-96B24DBD3E0B}" type="parTrans" cxnId="{91CB7ADE-8BF8-480B-A8F1-8C39019723F3}">
      <dgm:prSet/>
      <dgm:spPr/>
      <dgm:t>
        <a:bodyPr/>
        <a:lstStyle/>
        <a:p>
          <a:endParaRPr lang="zh-TW" altLang="en-US"/>
        </a:p>
      </dgm:t>
    </dgm:pt>
    <dgm:pt modelId="{E9798149-4346-4D20-83A3-18FE9F8DDEF4}" type="sibTrans" cxnId="{91CB7ADE-8BF8-480B-A8F1-8C39019723F3}">
      <dgm:prSet/>
      <dgm:spPr/>
      <dgm:t>
        <a:bodyPr/>
        <a:lstStyle/>
        <a:p>
          <a:endParaRPr lang="zh-TW" altLang="en-US"/>
        </a:p>
      </dgm:t>
    </dgm:pt>
    <dgm:pt modelId="{BE218DB5-A1C5-4EE4-8680-A45E2A08509B}">
      <dgm:prSet phldrT="[文字]"/>
      <dgm:spPr/>
      <dgm:t>
        <a:bodyPr/>
        <a:lstStyle/>
        <a:p>
          <a:r>
            <a:rPr lang="zh-TW" altLang="en-US" b="0" i="0" u="none" dirty="0" smtClean="0">
              <a:latin typeface="微軟正黑體" pitchFamily="34" charset="-120"/>
              <a:ea typeface="微軟正黑體" pitchFamily="34" charset="-120"/>
            </a:rPr>
            <a:t>行政人員</a:t>
          </a:r>
          <a:endParaRPr lang="zh-TW" altLang="en-US" dirty="0">
            <a:latin typeface="微軟正黑體" pitchFamily="34" charset="-120"/>
            <a:ea typeface="微軟正黑體" pitchFamily="34" charset="-120"/>
          </a:endParaRPr>
        </a:p>
      </dgm:t>
    </dgm:pt>
    <dgm:pt modelId="{744ECA9B-9607-4589-9D37-8DB6A6B94EDF}" type="parTrans" cxnId="{BDE44A98-CC80-4ECF-B247-739918B51C91}">
      <dgm:prSet/>
      <dgm:spPr/>
      <dgm:t>
        <a:bodyPr/>
        <a:lstStyle/>
        <a:p>
          <a:endParaRPr lang="zh-TW" altLang="en-US"/>
        </a:p>
      </dgm:t>
    </dgm:pt>
    <dgm:pt modelId="{CDC124A0-761C-4986-888D-ED8E0EF2659E}" type="sibTrans" cxnId="{BDE44A98-CC80-4ECF-B247-739918B51C91}">
      <dgm:prSet/>
      <dgm:spPr/>
      <dgm:t>
        <a:bodyPr/>
        <a:lstStyle/>
        <a:p>
          <a:endParaRPr lang="zh-TW" altLang="en-US"/>
        </a:p>
      </dgm:t>
    </dgm:pt>
    <dgm:pt modelId="{E6A9C516-C1C8-44EF-8209-19C24CBF0936}">
      <dgm:prSet phldrT="[文字]"/>
      <dgm:spPr/>
      <dgm:t>
        <a:bodyPr/>
        <a:lstStyle/>
        <a:p>
          <a:r>
            <a:rPr lang="zh-TW" altLang="en-US" b="0" i="0" u="none" dirty="0" smtClean="0">
              <a:latin typeface="微軟正黑體" pitchFamily="34" charset="-120"/>
              <a:ea typeface="微軟正黑體" pitchFamily="34" charset="-120"/>
            </a:rPr>
            <a:t>秘書</a:t>
          </a:r>
          <a:endParaRPr lang="zh-TW" altLang="en-US" dirty="0">
            <a:latin typeface="微軟正黑體" pitchFamily="34" charset="-120"/>
            <a:ea typeface="微軟正黑體" pitchFamily="34" charset="-120"/>
          </a:endParaRPr>
        </a:p>
      </dgm:t>
    </dgm:pt>
    <dgm:pt modelId="{37382227-BE48-49DE-9668-7830C80EAB3D}" type="parTrans" cxnId="{F4DC9E28-BBC6-45B0-9A7B-DA67BD73716F}">
      <dgm:prSet/>
      <dgm:spPr/>
      <dgm:t>
        <a:bodyPr/>
        <a:lstStyle/>
        <a:p>
          <a:endParaRPr lang="zh-TW" altLang="en-US"/>
        </a:p>
      </dgm:t>
    </dgm:pt>
    <dgm:pt modelId="{B984BFFA-17C4-4C20-BBD2-C9FC2C45D347}" type="sibTrans" cxnId="{F4DC9E28-BBC6-45B0-9A7B-DA67BD73716F}">
      <dgm:prSet/>
      <dgm:spPr/>
      <dgm:t>
        <a:bodyPr/>
        <a:lstStyle/>
        <a:p>
          <a:endParaRPr lang="zh-TW" altLang="en-US"/>
        </a:p>
      </dgm:t>
    </dgm:pt>
    <dgm:pt modelId="{D64320A1-912E-40EC-8318-20CCB787BC26}">
      <dgm:prSet phldrT="[文字]"/>
      <dgm:spPr/>
      <dgm:t>
        <a:bodyPr/>
        <a:lstStyle/>
        <a:p>
          <a:r>
            <a:rPr lang="zh-TW" altLang="en-US" b="0" i="0" u="none" dirty="0" smtClean="0">
              <a:latin typeface="微軟正黑體" pitchFamily="34" charset="-120"/>
              <a:ea typeface="微軟正黑體" pitchFamily="34" charset="-120"/>
            </a:rPr>
            <a:t>船務</a:t>
          </a:r>
          <a:r>
            <a:rPr lang="en-US" altLang="zh-TW" b="0" i="0" u="none" dirty="0" smtClean="0">
              <a:latin typeface="微軟正黑體" pitchFamily="34" charset="-120"/>
              <a:ea typeface="微軟正黑體" pitchFamily="34" charset="-120"/>
            </a:rPr>
            <a:t>/</a:t>
          </a:r>
          <a:r>
            <a:rPr lang="zh-TW" altLang="en-US" b="0" i="0" u="none" dirty="0" smtClean="0">
              <a:latin typeface="微軟正黑體" pitchFamily="34" charset="-120"/>
              <a:ea typeface="微軟正黑體" pitchFamily="34" charset="-120"/>
            </a:rPr>
            <a:t>報關人員</a:t>
          </a:r>
          <a:endParaRPr lang="zh-TW" altLang="en-US" dirty="0">
            <a:latin typeface="微軟正黑體" pitchFamily="34" charset="-120"/>
            <a:ea typeface="微軟正黑體" pitchFamily="34" charset="-120"/>
          </a:endParaRPr>
        </a:p>
      </dgm:t>
    </dgm:pt>
    <dgm:pt modelId="{331F908E-0672-467D-A0C0-D711E4F4115E}" type="parTrans" cxnId="{2AF4D73F-F4A3-4DF9-BF0B-3F6C75222E22}">
      <dgm:prSet/>
      <dgm:spPr/>
      <dgm:t>
        <a:bodyPr/>
        <a:lstStyle/>
        <a:p>
          <a:endParaRPr lang="zh-TW" altLang="en-US"/>
        </a:p>
      </dgm:t>
    </dgm:pt>
    <dgm:pt modelId="{A837C839-9B6C-485C-AF4F-E568F3CC387A}" type="sibTrans" cxnId="{2AF4D73F-F4A3-4DF9-BF0B-3F6C75222E22}">
      <dgm:prSet/>
      <dgm:spPr/>
      <dgm:t>
        <a:bodyPr/>
        <a:lstStyle/>
        <a:p>
          <a:endParaRPr lang="zh-TW" altLang="en-US"/>
        </a:p>
      </dgm:t>
    </dgm:pt>
    <dgm:pt modelId="{6DC95531-0EBD-465B-A31D-DFC53120D32C}" type="pres">
      <dgm:prSet presAssocID="{6FA18F58-CFB9-4859-8070-9F8F5075718E}" presName="Name0" presStyleCnt="0">
        <dgm:presLayoutVars>
          <dgm:chPref val="1"/>
          <dgm:dir/>
          <dgm:animOne val="branch"/>
          <dgm:animLvl val="lvl"/>
          <dgm:resizeHandles/>
        </dgm:presLayoutVars>
      </dgm:prSet>
      <dgm:spPr/>
      <dgm:t>
        <a:bodyPr/>
        <a:lstStyle/>
        <a:p>
          <a:endParaRPr lang="zh-TW" altLang="en-US"/>
        </a:p>
      </dgm:t>
    </dgm:pt>
    <dgm:pt modelId="{60D28CCD-B102-4FC0-95FF-2E618F862018}" type="pres">
      <dgm:prSet presAssocID="{9CFC50FB-5D94-4900-921D-D302A879C965}" presName="vertOne" presStyleCnt="0"/>
      <dgm:spPr/>
    </dgm:pt>
    <dgm:pt modelId="{3FAC6E7B-FA01-449E-91AA-77BD93FFDA89}" type="pres">
      <dgm:prSet presAssocID="{9CFC50FB-5D94-4900-921D-D302A879C965}" presName="txOne" presStyleLbl="node0" presStyleIdx="0" presStyleCnt="3" custLinFactNeighborX="-97" custLinFactNeighborY="87277">
        <dgm:presLayoutVars>
          <dgm:chPref val="3"/>
        </dgm:presLayoutVars>
      </dgm:prSet>
      <dgm:spPr/>
      <dgm:t>
        <a:bodyPr/>
        <a:lstStyle/>
        <a:p>
          <a:endParaRPr lang="zh-TW" altLang="en-US"/>
        </a:p>
      </dgm:t>
    </dgm:pt>
    <dgm:pt modelId="{919613DD-F435-4D97-8FB2-40E7247EC636}" type="pres">
      <dgm:prSet presAssocID="{9CFC50FB-5D94-4900-921D-D302A879C965}" presName="parTransOne" presStyleCnt="0"/>
      <dgm:spPr/>
    </dgm:pt>
    <dgm:pt modelId="{47772A97-FB2E-4251-9F8A-B6DAFDAF9106}" type="pres">
      <dgm:prSet presAssocID="{9CFC50FB-5D94-4900-921D-D302A879C965}" presName="horzOne" presStyleCnt="0"/>
      <dgm:spPr/>
    </dgm:pt>
    <dgm:pt modelId="{2A16251E-D518-4536-9E53-33B519F46293}" type="pres">
      <dgm:prSet presAssocID="{CA45258C-A7CD-4586-8D8C-468E3ACD2979}" presName="vertTwo" presStyleCnt="0"/>
      <dgm:spPr/>
    </dgm:pt>
    <dgm:pt modelId="{E468B85F-FACB-4202-B8DB-F6B3F1390559}" type="pres">
      <dgm:prSet presAssocID="{CA45258C-A7CD-4586-8D8C-468E3ACD2979}" presName="txTwo" presStyleLbl="node2" presStyleIdx="0" presStyleCnt="9">
        <dgm:presLayoutVars>
          <dgm:chPref val="3"/>
        </dgm:presLayoutVars>
      </dgm:prSet>
      <dgm:spPr/>
      <dgm:t>
        <a:bodyPr/>
        <a:lstStyle/>
        <a:p>
          <a:endParaRPr lang="zh-TW" altLang="en-US"/>
        </a:p>
      </dgm:t>
    </dgm:pt>
    <dgm:pt modelId="{33CCB37C-07AC-443C-A6F8-89BB7C942798}" type="pres">
      <dgm:prSet presAssocID="{CA45258C-A7CD-4586-8D8C-468E3ACD2979}" presName="horzTwo" presStyleCnt="0"/>
      <dgm:spPr/>
    </dgm:pt>
    <dgm:pt modelId="{02E9FB2C-5236-40CB-8F74-33D0489E206C}" type="pres">
      <dgm:prSet presAssocID="{8CC651A2-CAAF-45DF-A89D-476739FD340C}" presName="sibSpaceTwo" presStyleCnt="0"/>
      <dgm:spPr/>
    </dgm:pt>
    <dgm:pt modelId="{6B64542F-EEC2-4A50-ACC6-B689ADF4190F}" type="pres">
      <dgm:prSet presAssocID="{60E71BA6-BE1D-4EA8-ABBD-FFAF3077ECE9}" presName="vertTwo" presStyleCnt="0"/>
      <dgm:spPr/>
    </dgm:pt>
    <dgm:pt modelId="{EEC1A863-188D-4392-AC46-422BF1719817}" type="pres">
      <dgm:prSet presAssocID="{60E71BA6-BE1D-4EA8-ABBD-FFAF3077ECE9}" presName="txTwo" presStyleLbl="node2" presStyleIdx="1" presStyleCnt="9">
        <dgm:presLayoutVars>
          <dgm:chPref val="3"/>
        </dgm:presLayoutVars>
      </dgm:prSet>
      <dgm:spPr/>
      <dgm:t>
        <a:bodyPr/>
        <a:lstStyle/>
        <a:p>
          <a:endParaRPr lang="zh-TW" altLang="en-US"/>
        </a:p>
      </dgm:t>
    </dgm:pt>
    <dgm:pt modelId="{4ABB8804-63D4-4EE0-A72B-1EF067D6332D}" type="pres">
      <dgm:prSet presAssocID="{60E71BA6-BE1D-4EA8-ABBD-FFAF3077ECE9}" presName="horzTwo" presStyleCnt="0"/>
      <dgm:spPr/>
    </dgm:pt>
    <dgm:pt modelId="{21EB374F-1E3E-47F6-B44E-C0076F588280}" type="pres">
      <dgm:prSet presAssocID="{7F9694E8-3C2B-4871-A4B8-3244DD5A6365}" presName="sibSpaceTwo" presStyleCnt="0"/>
      <dgm:spPr/>
    </dgm:pt>
    <dgm:pt modelId="{794DE1C8-420B-4BC8-A6EB-C7C81EDCCD16}" type="pres">
      <dgm:prSet presAssocID="{B9956EED-93DC-453B-8FFA-813FE34A9C6D}" presName="vertTwo" presStyleCnt="0"/>
      <dgm:spPr/>
    </dgm:pt>
    <dgm:pt modelId="{BCABA117-61AE-4F6C-855B-F72198DBE259}" type="pres">
      <dgm:prSet presAssocID="{B9956EED-93DC-453B-8FFA-813FE34A9C6D}" presName="txTwo" presStyleLbl="node2" presStyleIdx="2" presStyleCnt="9">
        <dgm:presLayoutVars>
          <dgm:chPref val="3"/>
        </dgm:presLayoutVars>
      </dgm:prSet>
      <dgm:spPr/>
      <dgm:t>
        <a:bodyPr/>
        <a:lstStyle/>
        <a:p>
          <a:endParaRPr lang="zh-TW" altLang="en-US"/>
        </a:p>
      </dgm:t>
    </dgm:pt>
    <dgm:pt modelId="{896982FF-E678-4287-B170-BE794DC7DC81}" type="pres">
      <dgm:prSet presAssocID="{B9956EED-93DC-453B-8FFA-813FE34A9C6D}" presName="horzTwo" presStyleCnt="0"/>
      <dgm:spPr/>
    </dgm:pt>
    <dgm:pt modelId="{4A64901D-623A-43C2-8664-5C0CFD2B937F}" type="pres">
      <dgm:prSet presAssocID="{8258EE52-EB10-4480-A9B9-B5873E1953D9}" presName="sibSpaceOne" presStyleCnt="0"/>
      <dgm:spPr/>
    </dgm:pt>
    <dgm:pt modelId="{7B0DBE82-58CF-4E1C-B599-C7B6BE0983EF}" type="pres">
      <dgm:prSet presAssocID="{6BDE5BDD-0DBE-43A5-9C92-6EE68256615A}" presName="vertOne" presStyleCnt="0"/>
      <dgm:spPr/>
    </dgm:pt>
    <dgm:pt modelId="{16889CCA-8E3C-4D31-883C-B95E13969905}" type="pres">
      <dgm:prSet presAssocID="{6BDE5BDD-0DBE-43A5-9C92-6EE68256615A}" presName="txOne" presStyleLbl="node0" presStyleIdx="1" presStyleCnt="3" custLinFactNeighborY="77869">
        <dgm:presLayoutVars>
          <dgm:chPref val="3"/>
        </dgm:presLayoutVars>
      </dgm:prSet>
      <dgm:spPr/>
      <dgm:t>
        <a:bodyPr/>
        <a:lstStyle/>
        <a:p>
          <a:endParaRPr lang="zh-TW" altLang="en-US"/>
        </a:p>
      </dgm:t>
    </dgm:pt>
    <dgm:pt modelId="{240A2E5D-B45A-4478-9C8F-02B3140200ED}" type="pres">
      <dgm:prSet presAssocID="{6BDE5BDD-0DBE-43A5-9C92-6EE68256615A}" presName="parTransOne" presStyleCnt="0"/>
      <dgm:spPr/>
    </dgm:pt>
    <dgm:pt modelId="{6B3A8F5B-C5E1-4BAF-A5D6-4A7F8622EBAB}" type="pres">
      <dgm:prSet presAssocID="{6BDE5BDD-0DBE-43A5-9C92-6EE68256615A}" presName="horzOne" presStyleCnt="0"/>
      <dgm:spPr/>
    </dgm:pt>
    <dgm:pt modelId="{ACF4D623-B37D-48B7-8D45-967AE41B2E37}" type="pres">
      <dgm:prSet presAssocID="{1E1EDC33-C5FE-490B-86D4-AA3740CFD940}" presName="vertTwo" presStyleCnt="0"/>
      <dgm:spPr/>
    </dgm:pt>
    <dgm:pt modelId="{F4E3824C-E484-4FEE-A688-94AC053D99DB}" type="pres">
      <dgm:prSet presAssocID="{1E1EDC33-C5FE-490B-86D4-AA3740CFD940}" presName="txTwo" presStyleLbl="node2" presStyleIdx="3" presStyleCnt="9">
        <dgm:presLayoutVars>
          <dgm:chPref val="3"/>
        </dgm:presLayoutVars>
      </dgm:prSet>
      <dgm:spPr/>
      <dgm:t>
        <a:bodyPr/>
        <a:lstStyle/>
        <a:p>
          <a:endParaRPr lang="zh-TW" altLang="en-US"/>
        </a:p>
      </dgm:t>
    </dgm:pt>
    <dgm:pt modelId="{46FEA0E2-EEA0-4B3D-830E-A6736CC8EAC8}" type="pres">
      <dgm:prSet presAssocID="{1E1EDC33-C5FE-490B-86D4-AA3740CFD940}" presName="horzTwo" presStyleCnt="0"/>
      <dgm:spPr/>
    </dgm:pt>
    <dgm:pt modelId="{BA866D6C-B04E-49B4-89DE-DD8543735B6A}" type="pres">
      <dgm:prSet presAssocID="{B4F59E92-EBE8-4D9E-93E1-708D9F29383A}" presName="sibSpaceTwo" presStyleCnt="0"/>
      <dgm:spPr/>
    </dgm:pt>
    <dgm:pt modelId="{1C371F48-2606-4F8B-B987-AC86C45E1B5E}" type="pres">
      <dgm:prSet presAssocID="{07A20FB5-0375-4CBC-936B-13D278B22902}" presName="vertTwo" presStyleCnt="0"/>
      <dgm:spPr/>
    </dgm:pt>
    <dgm:pt modelId="{F9D685CF-1513-4387-9275-29215CF4C464}" type="pres">
      <dgm:prSet presAssocID="{07A20FB5-0375-4CBC-936B-13D278B22902}" presName="txTwo" presStyleLbl="node2" presStyleIdx="4" presStyleCnt="9">
        <dgm:presLayoutVars>
          <dgm:chPref val="3"/>
        </dgm:presLayoutVars>
      </dgm:prSet>
      <dgm:spPr/>
      <dgm:t>
        <a:bodyPr/>
        <a:lstStyle/>
        <a:p>
          <a:endParaRPr lang="zh-TW" altLang="en-US"/>
        </a:p>
      </dgm:t>
    </dgm:pt>
    <dgm:pt modelId="{97C1E55D-E25F-402D-9932-08F3FC3D5BF3}" type="pres">
      <dgm:prSet presAssocID="{07A20FB5-0375-4CBC-936B-13D278B22902}" presName="horzTwo" presStyleCnt="0"/>
      <dgm:spPr/>
    </dgm:pt>
    <dgm:pt modelId="{FCDB09E7-8200-43CF-A8AA-5798E5B7DAF8}" type="pres">
      <dgm:prSet presAssocID="{DDB32AE6-46C2-4F0B-BF5B-2E5B3D337AB9}" presName="sibSpaceTwo" presStyleCnt="0"/>
      <dgm:spPr/>
    </dgm:pt>
    <dgm:pt modelId="{E538FE32-4A56-4419-8E8D-008EE815B525}" type="pres">
      <dgm:prSet presAssocID="{6A01561D-3DFE-44D7-B9E2-662292337179}" presName="vertTwo" presStyleCnt="0"/>
      <dgm:spPr/>
    </dgm:pt>
    <dgm:pt modelId="{F5622AE7-ADB5-4FF7-AE68-B0705F25946F}" type="pres">
      <dgm:prSet presAssocID="{6A01561D-3DFE-44D7-B9E2-662292337179}" presName="txTwo" presStyleLbl="node2" presStyleIdx="5" presStyleCnt="9">
        <dgm:presLayoutVars>
          <dgm:chPref val="3"/>
        </dgm:presLayoutVars>
      </dgm:prSet>
      <dgm:spPr/>
      <dgm:t>
        <a:bodyPr/>
        <a:lstStyle/>
        <a:p>
          <a:endParaRPr lang="zh-TW" altLang="en-US"/>
        </a:p>
      </dgm:t>
    </dgm:pt>
    <dgm:pt modelId="{583F6EC8-1F09-4643-996F-EBE4AFFB584C}" type="pres">
      <dgm:prSet presAssocID="{6A01561D-3DFE-44D7-B9E2-662292337179}" presName="horzTwo" presStyleCnt="0"/>
      <dgm:spPr/>
    </dgm:pt>
    <dgm:pt modelId="{873981FF-60BC-4BB3-8C22-66106161BC0A}" type="pres">
      <dgm:prSet presAssocID="{12B643F5-E5C9-4781-B700-3E9568D533B4}" presName="sibSpaceOne" presStyleCnt="0"/>
      <dgm:spPr/>
    </dgm:pt>
    <dgm:pt modelId="{74AB8AA5-91DA-49DC-A0FF-AB74C5B4BA17}" type="pres">
      <dgm:prSet presAssocID="{B066801F-BB0D-4E7A-BC2A-5F185CEEC4A7}" presName="vertOne" presStyleCnt="0"/>
      <dgm:spPr/>
    </dgm:pt>
    <dgm:pt modelId="{C5D35E0C-4479-4E94-9671-2BE7D8AB1D16}" type="pres">
      <dgm:prSet presAssocID="{B066801F-BB0D-4E7A-BC2A-5F185CEEC4A7}" presName="txOne" presStyleLbl="node0" presStyleIdx="2" presStyleCnt="3" custLinFactNeighborY="58723">
        <dgm:presLayoutVars>
          <dgm:chPref val="3"/>
        </dgm:presLayoutVars>
      </dgm:prSet>
      <dgm:spPr/>
      <dgm:t>
        <a:bodyPr/>
        <a:lstStyle/>
        <a:p>
          <a:endParaRPr lang="zh-TW" altLang="en-US"/>
        </a:p>
      </dgm:t>
    </dgm:pt>
    <dgm:pt modelId="{9C4176CF-6002-497A-BF93-A57260917682}" type="pres">
      <dgm:prSet presAssocID="{B066801F-BB0D-4E7A-BC2A-5F185CEEC4A7}" presName="parTransOne" presStyleCnt="0"/>
      <dgm:spPr/>
    </dgm:pt>
    <dgm:pt modelId="{1B57F088-3160-48A0-9D73-7BB4CC77E945}" type="pres">
      <dgm:prSet presAssocID="{B066801F-BB0D-4E7A-BC2A-5F185CEEC4A7}" presName="horzOne" presStyleCnt="0"/>
      <dgm:spPr/>
    </dgm:pt>
    <dgm:pt modelId="{BA9934E1-3759-47C2-9BB4-FAD0D0052976}" type="pres">
      <dgm:prSet presAssocID="{BE218DB5-A1C5-4EE4-8680-A45E2A08509B}" presName="vertTwo" presStyleCnt="0"/>
      <dgm:spPr/>
    </dgm:pt>
    <dgm:pt modelId="{E9742A70-2A50-48F2-B7FF-8C533BA9F61D}" type="pres">
      <dgm:prSet presAssocID="{BE218DB5-A1C5-4EE4-8680-A45E2A08509B}" presName="txTwo" presStyleLbl="node2" presStyleIdx="6" presStyleCnt="9">
        <dgm:presLayoutVars>
          <dgm:chPref val="3"/>
        </dgm:presLayoutVars>
      </dgm:prSet>
      <dgm:spPr/>
      <dgm:t>
        <a:bodyPr/>
        <a:lstStyle/>
        <a:p>
          <a:endParaRPr lang="zh-TW" altLang="en-US"/>
        </a:p>
      </dgm:t>
    </dgm:pt>
    <dgm:pt modelId="{2CD9F3D0-8EE3-410E-8F6B-67D6E5FB3EC7}" type="pres">
      <dgm:prSet presAssocID="{BE218DB5-A1C5-4EE4-8680-A45E2A08509B}" presName="horzTwo" presStyleCnt="0"/>
      <dgm:spPr/>
    </dgm:pt>
    <dgm:pt modelId="{13C6F0CE-8E68-4BE1-BA3B-40DE978AC007}" type="pres">
      <dgm:prSet presAssocID="{CDC124A0-761C-4986-888D-ED8E0EF2659E}" presName="sibSpaceTwo" presStyleCnt="0"/>
      <dgm:spPr/>
    </dgm:pt>
    <dgm:pt modelId="{8E4E3703-739A-4167-A970-5C8D24C99B0F}" type="pres">
      <dgm:prSet presAssocID="{E6A9C516-C1C8-44EF-8209-19C24CBF0936}" presName="vertTwo" presStyleCnt="0"/>
      <dgm:spPr/>
    </dgm:pt>
    <dgm:pt modelId="{C602C3D7-D831-40B8-9123-CCB5DDCDCC40}" type="pres">
      <dgm:prSet presAssocID="{E6A9C516-C1C8-44EF-8209-19C24CBF0936}" presName="txTwo" presStyleLbl="node2" presStyleIdx="7" presStyleCnt="9">
        <dgm:presLayoutVars>
          <dgm:chPref val="3"/>
        </dgm:presLayoutVars>
      </dgm:prSet>
      <dgm:spPr/>
      <dgm:t>
        <a:bodyPr/>
        <a:lstStyle/>
        <a:p>
          <a:endParaRPr lang="zh-TW" altLang="en-US"/>
        </a:p>
      </dgm:t>
    </dgm:pt>
    <dgm:pt modelId="{3146CDD4-F062-4A29-A5D3-C20D197B779B}" type="pres">
      <dgm:prSet presAssocID="{E6A9C516-C1C8-44EF-8209-19C24CBF0936}" presName="horzTwo" presStyleCnt="0"/>
      <dgm:spPr/>
    </dgm:pt>
    <dgm:pt modelId="{A54BA885-EAA3-4490-831E-CB47BB06C23C}" type="pres">
      <dgm:prSet presAssocID="{B984BFFA-17C4-4C20-BBD2-C9FC2C45D347}" presName="sibSpaceTwo" presStyleCnt="0"/>
      <dgm:spPr/>
    </dgm:pt>
    <dgm:pt modelId="{22249A44-D5B6-409F-AB19-55C38E847675}" type="pres">
      <dgm:prSet presAssocID="{D64320A1-912E-40EC-8318-20CCB787BC26}" presName="vertTwo" presStyleCnt="0"/>
      <dgm:spPr/>
    </dgm:pt>
    <dgm:pt modelId="{ADD0207C-8E24-4D03-849F-0034819EC63A}" type="pres">
      <dgm:prSet presAssocID="{D64320A1-912E-40EC-8318-20CCB787BC26}" presName="txTwo" presStyleLbl="node2" presStyleIdx="8" presStyleCnt="9">
        <dgm:presLayoutVars>
          <dgm:chPref val="3"/>
        </dgm:presLayoutVars>
      </dgm:prSet>
      <dgm:spPr/>
      <dgm:t>
        <a:bodyPr/>
        <a:lstStyle/>
        <a:p>
          <a:endParaRPr lang="zh-TW" altLang="en-US"/>
        </a:p>
      </dgm:t>
    </dgm:pt>
    <dgm:pt modelId="{37E98F4C-C55F-45C9-BD8A-9C1E1E6C868E}" type="pres">
      <dgm:prSet presAssocID="{D64320A1-912E-40EC-8318-20CCB787BC26}" presName="horzTwo" presStyleCnt="0"/>
      <dgm:spPr/>
    </dgm:pt>
  </dgm:ptLst>
  <dgm:cxnLst>
    <dgm:cxn modelId="{0D05F92E-BF4A-4241-82D8-B85829777AB3}" type="presOf" srcId="{BE218DB5-A1C5-4EE4-8680-A45E2A08509B}" destId="{E9742A70-2A50-48F2-B7FF-8C533BA9F61D}" srcOrd="0" destOrd="0" presId="urn:microsoft.com/office/officeart/2005/8/layout/hierarchy4"/>
    <dgm:cxn modelId="{5295267B-05B8-4F44-8FBC-1717340957D9}" srcId="{9CFC50FB-5D94-4900-921D-D302A879C965}" destId="{60E71BA6-BE1D-4EA8-ABBD-FFAF3077ECE9}" srcOrd="1" destOrd="0" parTransId="{67C15DD7-BF40-402A-89E6-2034500E0A16}" sibTransId="{7F9694E8-3C2B-4871-A4B8-3244DD5A6365}"/>
    <dgm:cxn modelId="{2AF4D73F-F4A3-4DF9-BF0B-3F6C75222E22}" srcId="{B066801F-BB0D-4E7A-BC2A-5F185CEEC4A7}" destId="{D64320A1-912E-40EC-8318-20CCB787BC26}" srcOrd="2" destOrd="0" parTransId="{331F908E-0672-467D-A0C0-D711E4F4115E}" sibTransId="{A837C839-9B6C-485C-AF4F-E568F3CC387A}"/>
    <dgm:cxn modelId="{A39AD550-E89F-4208-A010-84F5FEFA1295}" type="presOf" srcId="{B066801F-BB0D-4E7A-BC2A-5F185CEEC4A7}" destId="{C5D35E0C-4479-4E94-9671-2BE7D8AB1D16}" srcOrd="0" destOrd="0" presId="urn:microsoft.com/office/officeart/2005/8/layout/hierarchy4"/>
    <dgm:cxn modelId="{91CB7ADE-8BF8-480B-A8F1-8C39019723F3}" srcId="{6FA18F58-CFB9-4859-8070-9F8F5075718E}" destId="{B066801F-BB0D-4E7A-BC2A-5F185CEEC4A7}" srcOrd="2" destOrd="0" parTransId="{68A3F52D-CF3F-4357-83AB-96B24DBD3E0B}" sibTransId="{E9798149-4346-4D20-83A3-18FE9F8DDEF4}"/>
    <dgm:cxn modelId="{BDE44A98-CC80-4ECF-B247-739918B51C91}" srcId="{B066801F-BB0D-4E7A-BC2A-5F185CEEC4A7}" destId="{BE218DB5-A1C5-4EE4-8680-A45E2A08509B}" srcOrd="0" destOrd="0" parTransId="{744ECA9B-9607-4589-9D37-8DB6A6B94EDF}" sibTransId="{CDC124A0-761C-4986-888D-ED8E0EF2659E}"/>
    <dgm:cxn modelId="{047CB35A-EDE6-4B22-A9EA-B8F8D9D36A81}" srcId="{6BDE5BDD-0DBE-43A5-9C92-6EE68256615A}" destId="{07A20FB5-0375-4CBC-936B-13D278B22902}" srcOrd="1" destOrd="0" parTransId="{EBDA8E1B-23B5-491B-92EC-9ADB0A22E45B}" sibTransId="{DDB32AE6-46C2-4F0B-BF5B-2E5B3D337AB9}"/>
    <dgm:cxn modelId="{2F9495B6-739C-4A84-94B4-DFA3E62DE2F1}" type="presOf" srcId="{6A01561D-3DFE-44D7-B9E2-662292337179}" destId="{F5622AE7-ADB5-4FF7-AE68-B0705F25946F}" srcOrd="0" destOrd="0" presId="urn:microsoft.com/office/officeart/2005/8/layout/hierarchy4"/>
    <dgm:cxn modelId="{B3600064-453D-4FE1-AB5E-D992F10BC895}" type="presOf" srcId="{60E71BA6-BE1D-4EA8-ABBD-FFAF3077ECE9}" destId="{EEC1A863-188D-4392-AC46-422BF1719817}" srcOrd="0" destOrd="0" presId="urn:microsoft.com/office/officeart/2005/8/layout/hierarchy4"/>
    <dgm:cxn modelId="{414ACF43-2174-432E-BB4D-98F696F5468E}" type="presOf" srcId="{6BDE5BDD-0DBE-43A5-9C92-6EE68256615A}" destId="{16889CCA-8E3C-4D31-883C-B95E13969905}" srcOrd="0" destOrd="0" presId="urn:microsoft.com/office/officeart/2005/8/layout/hierarchy4"/>
    <dgm:cxn modelId="{CE330EBA-79E7-4546-83E0-544E4043FD1E}" type="presOf" srcId="{1E1EDC33-C5FE-490B-86D4-AA3740CFD940}" destId="{F4E3824C-E484-4FEE-A688-94AC053D99DB}" srcOrd="0" destOrd="0" presId="urn:microsoft.com/office/officeart/2005/8/layout/hierarchy4"/>
    <dgm:cxn modelId="{1A97A564-67B9-41AE-8A48-71E70085683B}" srcId="{6FA18F58-CFB9-4859-8070-9F8F5075718E}" destId="{9CFC50FB-5D94-4900-921D-D302A879C965}" srcOrd="0" destOrd="0" parTransId="{650C9542-4447-4B0A-9F62-C052BA98820B}" sibTransId="{8258EE52-EB10-4480-A9B9-B5873E1953D9}"/>
    <dgm:cxn modelId="{AF383721-CA38-4DFB-8934-99048C7855A9}" srcId="{9CFC50FB-5D94-4900-921D-D302A879C965}" destId="{B9956EED-93DC-453B-8FFA-813FE34A9C6D}" srcOrd="2" destOrd="0" parTransId="{626A5D54-C180-4D7B-99B7-202C7EF59B1D}" sibTransId="{94710C47-15B4-4CA5-8452-274DA7B54C3D}"/>
    <dgm:cxn modelId="{F4DC9E28-BBC6-45B0-9A7B-DA67BD73716F}" srcId="{B066801F-BB0D-4E7A-BC2A-5F185CEEC4A7}" destId="{E6A9C516-C1C8-44EF-8209-19C24CBF0936}" srcOrd="1" destOrd="0" parTransId="{37382227-BE48-49DE-9668-7830C80EAB3D}" sibTransId="{B984BFFA-17C4-4C20-BBD2-C9FC2C45D347}"/>
    <dgm:cxn modelId="{C38B6F65-2E06-43D4-8EA5-8AE63195EF88}" srcId="{9CFC50FB-5D94-4900-921D-D302A879C965}" destId="{CA45258C-A7CD-4586-8D8C-468E3ACD2979}" srcOrd="0" destOrd="0" parTransId="{FE599728-3CB7-4D1A-8365-82966AF6E585}" sibTransId="{8CC651A2-CAAF-45DF-A89D-476739FD340C}"/>
    <dgm:cxn modelId="{0FEB4769-9C56-4B0A-B0C0-BF9A965B484C}" type="presOf" srcId="{07A20FB5-0375-4CBC-936B-13D278B22902}" destId="{F9D685CF-1513-4387-9275-29215CF4C464}" srcOrd="0" destOrd="0" presId="urn:microsoft.com/office/officeart/2005/8/layout/hierarchy4"/>
    <dgm:cxn modelId="{EB7922F9-B4AE-47F2-9584-2EBFD57F06DB}" type="presOf" srcId="{B9956EED-93DC-453B-8FFA-813FE34A9C6D}" destId="{BCABA117-61AE-4F6C-855B-F72198DBE259}" srcOrd="0" destOrd="0" presId="urn:microsoft.com/office/officeart/2005/8/layout/hierarchy4"/>
    <dgm:cxn modelId="{144CC124-CB93-4B04-B698-5450F9A974A7}" type="presOf" srcId="{CA45258C-A7CD-4586-8D8C-468E3ACD2979}" destId="{E468B85F-FACB-4202-B8DB-F6B3F1390559}" srcOrd="0" destOrd="0" presId="urn:microsoft.com/office/officeart/2005/8/layout/hierarchy4"/>
    <dgm:cxn modelId="{D47617C5-B332-4DFA-AB27-97239DED50D6}" type="presOf" srcId="{6FA18F58-CFB9-4859-8070-9F8F5075718E}" destId="{6DC95531-0EBD-465B-A31D-DFC53120D32C}" srcOrd="0" destOrd="0" presId="urn:microsoft.com/office/officeart/2005/8/layout/hierarchy4"/>
    <dgm:cxn modelId="{18AFC683-38CB-49A9-ABA7-36926EC9DE23}" type="presOf" srcId="{9CFC50FB-5D94-4900-921D-D302A879C965}" destId="{3FAC6E7B-FA01-449E-91AA-77BD93FFDA89}" srcOrd="0" destOrd="0" presId="urn:microsoft.com/office/officeart/2005/8/layout/hierarchy4"/>
    <dgm:cxn modelId="{672E008C-A708-4EAC-89CD-A88F86960BFF}" srcId="{6FA18F58-CFB9-4859-8070-9F8F5075718E}" destId="{6BDE5BDD-0DBE-43A5-9C92-6EE68256615A}" srcOrd="1" destOrd="0" parTransId="{8A6E2686-5FB2-4C9E-9B1A-9E18A93EDF06}" sibTransId="{12B643F5-E5C9-4781-B700-3E9568D533B4}"/>
    <dgm:cxn modelId="{521A6823-892E-4C7C-87AB-CDE496E46F8A}" type="presOf" srcId="{D64320A1-912E-40EC-8318-20CCB787BC26}" destId="{ADD0207C-8E24-4D03-849F-0034819EC63A}" srcOrd="0" destOrd="0" presId="urn:microsoft.com/office/officeart/2005/8/layout/hierarchy4"/>
    <dgm:cxn modelId="{43B47C74-D27E-439E-A959-1A09050BFA02}" type="presOf" srcId="{E6A9C516-C1C8-44EF-8209-19C24CBF0936}" destId="{C602C3D7-D831-40B8-9123-CCB5DDCDCC40}" srcOrd="0" destOrd="0" presId="urn:microsoft.com/office/officeart/2005/8/layout/hierarchy4"/>
    <dgm:cxn modelId="{BB8C0C73-860B-4CB6-9CD6-41228623B354}" srcId="{6BDE5BDD-0DBE-43A5-9C92-6EE68256615A}" destId="{1E1EDC33-C5FE-490B-86D4-AA3740CFD940}" srcOrd="0" destOrd="0" parTransId="{AE71F73B-CC94-4897-90E9-A5D2FCEAF83E}" sibTransId="{B4F59E92-EBE8-4D9E-93E1-708D9F29383A}"/>
    <dgm:cxn modelId="{57D03FDA-25BC-4E85-852B-5F49CBDBF94B}" srcId="{6BDE5BDD-0DBE-43A5-9C92-6EE68256615A}" destId="{6A01561D-3DFE-44D7-B9E2-662292337179}" srcOrd="2" destOrd="0" parTransId="{AA07C577-1329-4DDD-A1AC-AE3954A08258}" sibTransId="{4FEB58EC-1A8C-46DE-B8B2-68AD9C1B70C2}"/>
    <dgm:cxn modelId="{3B1243D0-5EAC-41BB-BD05-FD1B59B64855}" type="presParOf" srcId="{6DC95531-0EBD-465B-A31D-DFC53120D32C}" destId="{60D28CCD-B102-4FC0-95FF-2E618F862018}" srcOrd="0" destOrd="0" presId="urn:microsoft.com/office/officeart/2005/8/layout/hierarchy4"/>
    <dgm:cxn modelId="{02B20B75-B4C1-46AF-BCBF-9C7B9682FE43}" type="presParOf" srcId="{60D28CCD-B102-4FC0-95FF-2E618F862018}" destId="{3FAC6E7B-FA01-449E-91AA-77BD93FFDA89}" srcOrd="0" destOrd="0" presId="urn:microsoft.com/office/officeart/2005/8/layout/hierarchy4"/>
    <dgm:cxn modelId="{A8718FCE-971A-4E1B-A6CE-FE133878654C}" type="presParOf" srcId="{60D28CCD-B102-4FC0-95FF-2E618F862018}" destId="{919613DD-F435-4D97-8FB2-40E7247EC636}" srcOrd="1" destOrd="0" presId="urn:microsoft.com/office/officeart/2005/8/layout/hierarchy4"/>
    <dgm:cxn modelId="{7412CF3C-E04E-45BD-9FC3-3EBDAE63D3BD}" type="presParOf" srcId="{60D28CCD-B102-4FC0-95FF-2E618F862018}" destId="{47772A97-FB2E-4251-9F8A-B6DAFDAF9106}" srcOrd="2" destOrd="0" presId="urn:microsoft.com/office/officeart/2005/8/layout/hierarchy4"/>
    <dgm:cxn modelId="{E5BC01E1-92E1-4264-BC95-1BC3AC83D2F6}" type="presParOf" srcId="{47772A97-FB2E-4251-9F8A-B6DAFDAF9106}" destId="{2A16251E-D518-4536-9E53-33B519F46293}" srcOrd="0" destOrd="0" presId="urn:microsoft.com/office/officeart/2005/8/layout/hierarchy4"/>
    <dgm:cxn modelId="{B2ED47A2-F071-4476-864C-B9B3F5940687}" type="presParOf" srcId="{2A16251E-D518-4536-9E53-33B519F46293}" destId="{E468B85F-FACB-4202-B8DB-F6B3F1390559}" srcOrd="0" destOrd="0" presId="urn:microsoft.com/office/officeart/2005/8/layout/hierarchy4"/>
    <dgm:cxn modelId="{30BFCDC5-2298-4BE4-A285-ACECE7E589EC}" type="presParOf" srcId="{2A16251E-D518-4536-9E53-33B519F46293}" destId="{33CCB37C-07AC-443C-A6F8-89BB7C942798}" srcOrd="1" destOrd="0" presId="urn:microsoft.com/office/officeart/2005/8/layout/hierarchy4"/>
    <dgm:cxn modelId="{5A204C0B-F55E-4ED4-8110-009A3EE24537}" type="presParOf" srcId="{47772A97-FB2E-4251-9F8A-B6DAFDAF9106}" destId="{02E9FB2C-5236-40CB-8F74-33D0489E206C}" srcOrd="1" destOrd="0" presId="urn:microsoft.com/office/officeart/2005/8/layout/hierarchy4"/>
    <dgm:cxn modelId="{E2BBE825-E15D-46D6-85A8-392D10974C33}" type="presParOf" srcId="{47772A97-FB2E-4251-9F8A-B6DAFDAF9106}" destId="{6B64542F-EEC2-4A50-ACC6-B689ADF4190F}" srcOrd="2" destOrd="0" presId="urn:microsoft.com/office/officeart/2005/8/layout/hierarchy4"/>
    <dgm:cxn modelId="{C4FC1516-3D75-4543-82EA-5BB7AF044DB4}" type="presParOf" srcId="{6B64542F-EEC2-4A50-ACC6-B689ADF4190F}" destId="{EEC1A863-188D-4392-AC46-422BF1719817}" srcOrd="0" destOrd="0" presId="urn:microsoft.com/office/officeart/2005/8/layout/hierarchy4"/>
    <dgm:cxn modelId="{CED4FD09-8583-4C40-87A4-D23B9750A099}" type="presParOf" srcId="{6B64542F-EEC2-4A50-ACC6-B689ADF4190F}" destId="{4ABB8804-63D4-4EE0-A72B-1EF067D6332D}" srcOrd="1" destOrd="0" presId="urn:microsoft.com/office/officeart/2005/8/layout/hierarchy4"/>
    <dgm:cxn modelId="{CD57DD77-6ABD-4974-B848-969A9D349986}" type="presParOf" srcId="{47772A97-FB2E-4251-9F8A-B6DAFDAF9106}" destId="{21EB374F-1E3E-47F6-B44E-C0076F588280}" srcOrd="3" destOrd="0" presId="urn:microsoft.com/office/officeart/2005/8/layout/hierarchy4"/>
    <dgm:cxn modelId="{32C925C2-87CB-4840-A3D3-1914E007E7F3}" type="presParOf" srcId="{47772A97-FB2E-4251-9F8A-B6DAFDAF9106}" destId="{794DE1C8-420B-4BC8-A6EB-C7C81EDCCD16}" srcOrd="4" destOrd="0" presId="urn:microsoft.com/office/officeart/2005/8/layout/hierarchy4"/>
    <dgm:cxn modelId="{1A410099-7171-4053-A071-ADEF753B380A}" type="presParOf" srcId="{794DE1C8-420B-4BC8-A6EB-C7C81EDCCD16}" destId="{BCABA117-61AE-4F6C-855B-F72198DBE259}" srcOrd="0" destOrd="0" presId="urn:microsoft.com/office/officeart/2005/8/layout/hierarchy4"/>
    <dgm:cxn modelId="{8665B4A8-5092-46B4-9205-5E8BB2AAE9D5}" type="presParOf" srcId="{794DE1C8-420B-4BC8-A6EB-C7C81EDCCD16}" destId="{896982FF-E678-4287-B170-BE794DC7DC81}" srcOrd="1" destOrd="0" presId="urn:microsoft.com/office/officeart/2005/8/layout/hierarchy4"/>
    <dgm:cxn modelId="{03323A14-77EF-40EE-B212-FF9DAEF86A60}" type="presParOf" srcId="{6DC95531-0EBD-465B-A31D-DFC53120D32C}" destId="{4A64901D-623A-43C2-8664-5C0CFD2B937F}" srcOrd="1" destOrd="0" presId="urn:microsoft.com/office/officeart/2005/8/layout/hierarchy4"/>
    <dgm:cxn modelId="{7EFF6AC6-DAEB-48C7-A7DE-17D617D6611B}" type="presParOf" srcId="{6DC95531-0EBD-465B-A31D-DFC53120D32C}" destId="{7B0DBE82-58CF-4E1C-B599-C7B6BE0983EF}" srcOrd="2" destOrd="0" presId="urn:microsoft.com/office/officeart/2005/8/layout/hierarchy4"/>
    <dgm:cxn modelId="{E7FDA8A2-C9DA-402D-A822-AA4D10A4E432}" type="presParOf" srcId="{7B0DBE82-58CF-4E1C-B599-C7B6BE0983EF}" destId="{16889CCA-8E3C-4D31-883C-B95E13969905}" srcOrd="0" destOrd="0" presId="urn:microsoft.com/office/officeart/2005/8/layout/hierarchy4"/>
    <dgm:cxn modelId="{ED1C0B6D-DA60-4B2C-8A5A-F671A02AE6FB}" type="presParOf" srcId="{7B0DBE82-58CF-4E1C-B599-C7B6BE0983EF}" destId="{240A2E5D-B45A-4478-9C8F-02B3140200ED}" srcOrd="1" destOrd="0" presId="urn:microsoft.com/office/officeart/2005/8/layout/hierarchy4"/>
    <dgm:cxn modelId="{0909E354-5382-47BA-877C-7EEC1B7E0D2F}" type="presParOf" srcId="{7B0DBE82-58CF-4E1C-B599-C7B6BE0983EF}" destId="{6B3A8F5B-C5E1-4BAF-A5D6-4A7F8622EBAB}" srcOrd="2" destOrd="0" presId="urn:microsoft.com/office/officeart/2005/8/layout/hierarchy4"/>
    <dgm:cxn modelId="{32B57407-1407-4FB7-B408-67F3F192DC93}" type="presParOf" srcId="{6B3A8F5B-C5E1-4BAF-A5D6-4A7F8622EBAB}" destId="{ACF4D623-B37D-48B7-8D45-967AE41B2E37}" srcOrd="0" destOrd="0" presId="urn:microsoft.com/office/officeart/2005/8/layout/hierarchy4"/>
    <dgm:cxn modelId="{0F4F146E-20A0-4EC3-BD20-0DF9BFDD3288}" type="presParOf" srcId="{ACF4D623-B37D-48B7-8D45-967AE41B2E37}" destId="{F4E3824C-E484-4FEE-A688-94AC053D99DB}" srcOrd="0" destOrd="0" presId="urn:microsoft.com/office/officeart/2005/8/layout/hierarchy4"/>
    <dgm:cxn modelId="{BA10A2F0-CA51-4B0E-BCD3-84B556360B44}" type="presParOf" srcId="{ACF4D623-B37D-48B7-8D45-967AE41B2E37}" destId="{46FEA0E2-EEA0-4B3D-830E-A6736CC8EAC8}" srcOrd="1" destOrd="0" presId="urn:microsoft.com/office/officeart/2005/8/layout/hierarchy4"/>
    <dgm:cxn modelId="{579E5E92-F494-487C-9387-202F9CADEA5C}" type="presParOf" srcId="{6B3A8F5B-C5E1-4BAF-A5D6-4A7F8622EBAB}" destId="{BA866D6C-B04E-49B4-89DE-DD8543735B6A}" srcOrd="1" destOrd="0" presId="urn:microsoft.com/office/officeart/2005/8/layout/hierarchy4"/>
    <dgm:cxn modelId="{BF9D1193-41EF-4949-9CC3-E5577EBCCE41}" type="presParOf" srcId="{6B3A8F5B-C5E1-4BAF-A5D6-4A7F8622EBAB}" destId="{1C371F48-2606-4F8B-B987-AC86C45E1B5E}" srcOrd="2" destOrd="0" presId="urn:microsoft.com/office/officeart/2005/8/layout/hierarchy4"/>
    <dgm:cxn modelId="{7C01975C-F850-4256-8AE1-B1F253B6BB64}" type="presParOf" srcId="{1C371F48-2606-4F8B-B987-AC86C45E1B5E}" destId="{F9D685CF-1513-4387-9275-29215CF4C464}" srcOrd="0" destOrd="0" presId="urn:microsoft.com/office/officeart/2005/8/layout/hierarchy4"/>
    <dgm:cxn modelId="{CC70A051-F121-4ED3-ABD5-7E06B5D1D020}" type="presParOf" srcId="{1C371F48-2606-4F8B-B987-AC86C45E1B5E}" destId="{97C1E55D-E25F-402D-9932-08F3FC3D5BF3}" srcOrd="1" destOrd="0" presId="urn:microsoft.com/office/officeart/2005/8/layout/hierarchy4"/>
    <dgm:cxn modelId="{21B4D4E5-FBF6-4B2C-B02F-2F4DB506DDF4}" type="presParOf" srcId="{6B3A8F5B-C5E1-4BAF-A5D6-4A7F8622EBAB}" destId="{FCDB09E7-8200-43CF-A8AA-5798E5B7DAF8}" srcOrd="3" destOrd="0" presId="urn:microsoft.com/office/officeart/2005/8/layout/hierarchy4"/>
    <dgm:cxn modelId="{B7C4C36C-1F3D-4E82-A87E-06C3DA922167}" type="presParOf" srcId="{6B3A8F5B-C5E1-4BAF-A5D6-4A7F8622EBAB}" destId="{E538FE32-4A56-4419-8E8D-008EE815B525}" srcOrd="4" destOrd="0" presId="urn:microsoft.com/office/officeart/2005/8/layout/hierarchy4"/>
    <dgm:cxn modelId="{66F25C13-5326-442A-8138-984BE4FFAFAB}" type="presParOf" srcId="{E538FE32-4A56-4419-8E8D-008EE815B525}" destId="{F5622AE7-ADB5-4FF7-AE68-B0705F25946F}" srcOrd="0" destOrd="0" presId="urn:microsoft.com/office/officeart/2005/8/layout/hierarchy4"/>
    <dgm:cxn modelId="{FA003C1E-A9BB-42DE-A0A3-9585AEC3386A}" type="presParOf" srcId="{E538FE32-4A56-4419-8E8D-008EE815B525}" destId="{583F6EC8-1F09-4643-996F-EBE4AFFB584C}" srcOrd="1" destOrd="0" presId="urn:microsoft.com/office/officeart/2005/8/layout/hierarchy4"/>
    <dgm:cxn modelId="{11A7611F-22C3-4E5A-8A7E-D6E879334D69}" type="presParOf" srcId="{6DC95531-0EBD-465B-A31D-DFC53120D32C}" destId="{873981FF-60BC-4BB3-8C22-66106161BC0A}" srcOrd="3" destOrd="0" presId="urn:microsoft.com/office/officeart/2005/8/layout/hierarchy4"/>
    <dgm:cxn modelId="{C00E927A-9168-4AE4-91F8-921B81192748}" type="presParOf" srcId="{6DC95531-0EBD-465B-A31D-DFC53120D32C}" destId="{74AB8AA5-91DA-49DC-A0FF-AB74C5B4BA17}" srcOrd="4" destOrd="0" presId="urn:microsoft.com/office/officeart/2005/8/layout/hierarchy4"/>
    <dgm:cxn modelId="{42D6FEF4-724B-4967-8A76-D2F8F3A2EA19}" type="presParOf" srcId="{74AB8AA5-91DA-49DC-A0FF-AB74C5B4BA17}" destId="{C5D35E0C-4479-4E94-9671-2BE7D8AB1D16}" srcOrd="0" destOrd="0" presId="urn:microsoft.com/office/officeart/2005/8/layout/hierarchy4"/>
    <dgm:cxn modelId="{C814E2F0-D436-4F10-9EB0-0D374E910001}" type="presParOf" srcId="{74AB8AA5-91DA-49DC-A0FF-AB74C5B4BA17}" destId="{9C4176CF-6002-497A-BF93-A57260917682}" srcOrd="1" destOrd="0" presId="urn:microsoft.com/office/officeart/2005/8/layout/hierarchy4"/>
    <dgm:cxn modelId="{17213BE7-7C9B-457B-A0AE-F5D5A5448FC7}" type="presParOf" srcId="{74AB8AA5-91DA-49DC-A0FF-AB74C5B4BA17}" destId="{1B57F088-3160-48A0-9D73-7BB4CC77E945}" srcOrd="2" destOrd="0" presId="urn:microsoft.com/office/officeart/2005/8/layout/hierarchy4"/>
    <dgm:cxn modelId="{63AD4E26-56CA-4F2F-AE35-652A4642A2C4}" type="presParOf" srcId="{1B57F088-3160-48A0-9D73-7BB4CC77E945}" destId="{BA9934E1-3759-47C2-9BB4-FAD0D0052976}" srcOrd="0" destOrd="0" presId="urn:microsoft.com/office/officeart/2005/8/layout/hierarchy4"/>
    <dgm:cxn modelId="{8553AEFC-648B-4F98-B207-74CC600725E0}" type="presParOf" srcId="{BA9934E1-3759-47C2-9BB4-FAD0D0052976}" destId="{E9742A70-2A50-48F2-B7FF-8C533BA9F61D}" srcOrd="0" destOrd="0" presId="urn:microsoft.com/office/officeart/2005/8/layout/hierarchy4"/>
    <dgm:cxn modelId="{B839790B-4D68-4E41-8756-37810E1D7816}" type="presParOf" srcId="{BA9934E1-3759-47C2-9BB4-FAD0D0052976}" destId="{2CD9F3D0-8EE3-410E-8F6B-67D6E5FB3EC7}" srcOrd="1" destOrd="0" presId="urn:microsoft.com/office/officeart/2005/8/layout/hierarchy4"/>
    <dgm:cxn modelId="{0537E84D-6D71-4FEC-8383-1CD8E4C3FFA4}" type="presParOf" srcId="{1B57F088-3160-48A0-9D73-7BB4CC77E945}" destId="{13C6F0CE-8E68-4BE1-BA3B-40DE978AC007}" srcOrd="1" destOrd="0" presId="urn:microsoft.com/office/officeart/2005/8/layout/hierarchy4"/>
    <dgm:cxn modelId="{4F58267A-5358-4B80-A6B4-4E72985C75DC}" type="presParOf" srcId="{1B57F088-3160-48A0-9D73-7BB4CC77E945}" destId="{8E4E3703-739A-4167-A970-5C8D24C99B0F}" srcOrd="2" destOrd="0" presId="urn:microsoft.com/office/officeart/2005/8/layout/hierarchy4"/>
    <dgm:cxn modelId="{15ABF77E-89DC-478C-B8AD-F3DEBF099F40}" type="presParOf" srcId="{8E4E3703-739A-4167-A970-5C8D24C99B0F}" destId="{C602C3D7-D831-40B8-9123-CCB5DDCDCC40}" srcOrd="0" destOrd="0" presId="urn:microsoft.com/office/officeart/2005/8/layout/hierarchy4"/>
    <dgm:cxn modelId="{1187F4B8-1982-497A-82F6-BA0E08A1F6C4}" type="presParOf" srcId="{8E4E3703-739A-4167-A970-5C8D24C99B0F}" destId="{3146CDD4-F062-4A29-A5D3-C20D197B779B}" srcOrd="1" destOrd="0" presId="urn:microsoft.com/office/officeart/2005/8/layout/hierarchy4"/>
    <dgm:cxn modelId="{3CAC7F08-CA44-4558-B622-AEB9ABDA9287}" type="presParOf" srcId="{1B57F088-3160-48A0-9D73-7BB4CC77E945}" destId="{A54BA885-EAA3-4490-831E-CB47BB06C23C}" srcOrd="3" destOrd="0" presId="urn:microsoft.com/office/officeart/2005/8/layout/hierarchy4"/>
    <dgm:cxn modelId="{D1A52106-225D-4AD4-8C52-0648B35BA1F9}" type="presParOf" srcId="{1B57F088-3160-48A0-9D73-7BB4CC77E945}" destId="{22249A44-D5B6-409F-AB19-55C38E847675}" srcOrd="4" destOrd="0" presId="urn:microsoft.com/office/officeart/2005/8/layout/hierarchy4"/>
    <dgm:cxn modelId="{4A95E0B4-B546-4071-823C-5EA807B678A1}" type="presParOf" srcId="{22249A44-D5B6-409F-AB19-55C38E847675}" destId="{ADD0207C-8E24-4D03-849F-0034819EC63A}" srcOrd="0" destOrd="0" presId="urn:microsoft.com/office/officeart/2005/8/layout/hierarchy4"/>
    <dgm:cxn modelId="{203D1FF6-9573-47F2-8FB6-D969A11D887B}" type="presParOf" srcId="{22249A44-D5B6-409F-AB19-55C38E847675}" destId="{37E98F4C-C55F-45C9-BD8A-9C1E1E6C868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37248-9668-4618-AF1B-1A335EA25F50}">
      <dsp:nvSpPr>
        <dsp:cNvPr id="0" name=""/>
        <dsp:cNvSpPr/>
      </dsp:nvSpPr>
      <dsp:spPr>
        <a:xfrm>
          <a:off x="0" y="-82205"/>
          <a:ext cx="1855561" cy="29373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A</a:t>
          </a:r>
          <a:endParaRPr lang="zh-TW" altLang="en-US" sz="1000" kern="1200" dirty="0">
            <a:latin typeface="微軟正黑體" pitchFamily="34" charset="-120"/>
            <a:ea typeface="微軟正黑體" pitchFamily="34" charset="-120"/>
          </a:endParaRPr>
        </a:p>
      </dsp:txBody>
      <dsp:txXfrm>
        <a:off x="0" y="-82205"/>
        <a:ext cx="1855561" cy="293737"/>
      </dsp:txXfrm>
    </dsp:sp>
    <dsp:sp modelId="{B3CF69A8-9C45-4CEF-8DF7-0FFB4C278AF6}">
      <dsp:nvSpPr>
        <dsp:cNvPr id="0" name=""/>
        <dsp:cNvSpPr/>
      </dsp:nvSpPr>
      <dsp:spPr>
        <a:xfrm>
          <a:off x="5133" y="211531"/>
          <a:ext cx="1855561" cy="145484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7hr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九大職能星介绍</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有能力帶領施測及測驗報表解析</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◎產出報表◎口頭評估</a:t>
          </a:r>
          <a:endParaRPr lang="zh-TW" altLang="en-US" sz="1000" kern="1200" dirty="0">
            <a:latin typeface="微軟正黑體" pitchFamily="34" charset="-120"/>
            <a:ea typeface="微軟正黑體" pitchFamily="34" charset="-120"/>
          </a:endParaRPr>
        </a:p>
      </dsp:txBody>
      <dsp:txXfrm>
        <a:off x="5133" y="211531"/>
        <a:ext cx="1855561" cy="1454849"/>
      </dsp:txXfrm>
    </dsp:sp>
    <dsp:sp modelId="{35421321-E3B6-4927-BE81-3AC8F24BC14F}">
      <dsp:nvSpPr>
        <dsp:cNvPr id="0" name=""/>
        <dsp:cNvSpPr/>
      </dsp:nvSpPr>
      <dsp:spPr>
        <a:xfrm>
          <a:off x="2120219" y="-82205"/>
          <a:ext cx="1855561" cy="29373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B</a:t>
          </a:r>
          <a:endParaRPr lang="zh-TW" altLang="en-US" sz="1000" kern="1200" dirty="0">
            <a:latin typeface="微軟正黑體" pitchFamily="34" charset="-120"/>
            <a:ea typeface="微軟正黑體" pitchFamily="34" charset="-120"/>
          </a:endParaRPr>
        </a:p>
      </dsp:txBody>
      <dsp:txXfrm>
        <a:off x="2120219" y="-82205"/>
        <a:ext cx="1855561" cy="293737"/>
      </dsp:txXfrm>
    </dsp:sp>
    <dsp:sp modelId="{B855ED03-849B-447B-B7C4-9E668F783C93}">
      <dsp:nvSpPr>
        <dsp:cNvPr id="0" name=""/>
        <dsp:cNvSpPr/>
      </dsp:nvSpPr>
      <dsp:spPr>
        <a:xfrm>
          <a:off x="2120219" y="211531"/>
          <a:ext cx="1855561" cy="145484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7hr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職涯輔導基礎概念</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◎具職能概念   ◎職涯輔導技巧</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◎筆試◎口頭評估</a:t>
          </a:r>
          <a:endParaRPr lang="zh-TW" altLang="en-US" sz="1000" kern="1200" dirty="0">
            <a:latin typeface="微軟正黑體" pitchFamily="34" charset="-120"/>
            <a:ea typeface="微軟正黑體" pitchFamily="34" charset="-120"/>
          </a:endParaRPr>
        </a:p>
      </dsp:txBody>
      <dsp:txXfrm>
        <a:off x="2120219" y="211531"/>
        <a:ext cx="1855561" cy="1454849"/>
      </dsp:txXfrm>
    </dsp:sp>
    <dsp:sp modelId="{CD659D3A-336B-4695-8519-D4AE20CB0569}">
      <dsp:nvSpPr>
        <dsp:cNvPr id="0" name=""/>
        <dsp:cNvSpPr/>
      </dsp:nvSpPr>
      <dsp:spPr>
        <a:xfrm>
          <a:off x="4235305" y="-82205"/>
          <a:ext cx="1855561" cy="29373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C</a:t>
          </a:r>
          <a:endParaRPr lang="zh-TW" altLang="en-US" sz="1000" kern="1200" dirty="0">
            <a:latin typeface="微軟正黑體" pitchFamily="34" charset="-120"/>
            <a:ea typeface="微軟正黑體" pitchFamily="34" charset="-120"/>
          </a:endParaRPr>
        </a:p>
      </dsp:txBody>
      <dsp:txXfrm>
        <a:off x="4235305" y="-82205"/>
        <a:ext cx="1855561" cy="293737"/>
      </dsp:txXfrm>
    </dsp:sp>
    <dsp:sp modelId="{64E9270C-B13D-4B5C-8C75-8E0AA276CDED}">
      <dsp:nvSpPr>
        <dsp:cNvPr id="0" name=""/>
        <dsp:cNvSpPr/>
      </dsp:nvSpPr>
      <dsp:spPr>
        <a:xfrm>
          <a:off x="4235305" y="211531"/>
          <a:ext cx="1855561" cy="145484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3hr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職輔導進階課程</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◎指導職能學習計畫◎指導求職及履歴撰寫</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◎個案演練◎口頭評估</a:t>
          </a:r>
          <a:endParaRPr lang="zh-TW" altLang="en-US" sz="1000" kern="1200" dirty="0">
            <a:latin typeface="微軟正黑體" pitchFamily="34" charset="-120"/>
            <a:ea typeface="微軟正黑體" pitchFamily="34" charset="-120"/>
          </a:endParaRPr>
        </a:p>
      </dsp:txBody>
      <dsp:txXfrm>
        <a:off x="4235305" y="211531"/>
        <a:ext cx="1855561" cy="14548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37248-9668-4618-AF1B-1A335EA25F50}">
      <dsp:nvSpPr>
        <dsp:cNvPr id="0" name=""/>
        <dsp:cNvSpPr/>
      </dsp:nvSpPr>
      <dsp:spPr>
        <a:xfrm>
          <a:off x="1905" y="26959"/>
          <a:ext cx="1857375" cy="288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D</a:t>
          </a:r>
          <a:endParaRPr lang="zh-TW" altLang="en-US" sz="1000" kern="1200" dirty="0">
            <a:latin typeface="微軟正黑體" pitchFamily="34" charset="-120"/>
            <a:ea typeface="微軟正黑體" pitchFamily="34" charset="-120"/>
          </a:endParaRPr>
        </a:p>
      </dsp:txBody>
      <dsp:txXfrm>
        <a:off x="1905" y="26959"/>
        <a:ext cx="1857375" cy="288000"/>
      </dsp:txXfrm>
    </dsp:sp>
    <dsp:sp modelId="{B3CF69A8-9C45-4CEF-8DF7-0FFB4C278AF6}">
      <dsp:nvSpPr>
        <dsp:cNvPr id="0" name=""/>
        <dsp:cNvSpPr/>
      </dsp:nvSpPr>
      <dsp:spPr>
        <a:xfrm>
          <a:off x="1905" y="314959"/>
          <a:ext cx="1857375" cy="145828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概念</a:t>
          </a:r>
          <a:r>
            <a:rPr lang="en-US" altLang="zh-TW" sz="1000" kern="1200" dirty="0" smtClean="0">
              <a:latin typeface="微軟正黑體" pitchFamily="34" charset="-120"/>
              <a:ea typeface="微軟正黑體" pitchFamily="34" charset="-120"/>
            </a:rPr>
            <a:t>)</a:t>
          </a:r>
          <a:r>
            <a:rPr lang="en-US" altLang="zh-TW" sz="1000" kern="1200" dirty="0" err="1" smtClean="0">
              <a:latin typeface="微軟正黑體" pitchFamily="34" charset="-120"/>
              <a:ea typeface="微軟正黑體" pitchFamily="34" charset="-120"/>
            </a:rPr>
            <a:t>1hr</a:t>
          </a:r>
          <a:r>
            <a:rPr lang="zh-TW" altLang="en-US" sz="1000" kern="1200" dirty="0" smtClean="0">
              <a:latin typeface="微軟正黑體" pitchFamily="34" charset="-120"/>
              <a:ea typeface="微軟正黑體" pitchFamily="34" charset="-120"/>
            </a:rPr>
            <a:t> </a:t>
          </a:r>
          <a:r>
            <a:rPr lang="en-US" altLang="zh-TW" sz="1000" kern="1200" dirty="0" smtClean="0">
              <a:latin typeface="微軟正黑體" pitchFamily="34" charset="-120"/>
              <a:ea typeface="微軟正黑體" pitchFamily="34" charset="-120"/>
            </a:rPr>
            <a:t>/</a:t>
          </a:r>
          <a:r>
            <a:rPr lang="en-US" altLang="zh-TW" sz="1000" kern="1200" dirty="0" err="1" smtClean="0">
              <a:latin typeface="微軟正黑體" pitchFamily="34" charset="-120"/>
              <a:ea typeface="微軟正黑體" pitchFamily="34" charset="-120"/>
            </a:rPr>
            <a:t>3hr</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九大職能星個案輔導概念及實作</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◎撰寫職輔導個絮報告◎校園個案案例分析</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繳交輔導個案報告</a:t>
          </a:r>
          <a:endParaRPr lang="zh-TW" altLang="en-US" sz="1000" kern="1200" dirty="0">
            <a:latin typeface="微軟正黑體" pitchFamily="34" charset="-120"/>
            <a:ea typeface="微軟正黑體" pitchFamily="34" charset="-120"/>
          </a:endParaRPr>
        </a:p>
        <a:p>
          <a:pPr marL="114300" lvl="2"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案例演練與討論</a:t>
          </a:r>
          <a:endParaRPr lang="zh-TW" altLang="en-US" sz="1000" kern="1200" dirty="0">
            <a:latin typeface="微軟正黑體" pitchFamily="34" charset="-120"/>
            <a:ea typeface="微軟正黑體" pitchFamily="34" charset="-120"/>
          </a:endParaRPr>
        </a:p>
      </dsp:txBody>
      <dsp:txXfrm>
        <a:off x="1905" y="314959"/>
        <a:ext cx="1857375" cy="1458281"/>
      </dsp:txXfrm>
    </dsp:sp>
    <dsp:sp modelId="{35421321-E3B6-4927-BE81-3AC8F24BC14F}">
      <dsp:nvSpPr>
        <dsp:cNvPr id="0" name=""/>
        <dsp:cNvSpPr/>
      </dsp:nvSpPr>
      <dsp:spPr>
        <a:xfrm>
          <a:off x="2119312" y="26959"/>
          <a:ext cx="1857375" cy="288000"/>
        </a:xfrm>
        <a:prstGeom prst="rect">
          <a:avLst/>
        </a:prstGeom>
        <a:solidFill>
          <a:schemeClr val="accent5">
            <a:hueOff val="-6116806"/>
            <a:satOff val="42038"/>
            <a:lumOff val="-4118"/>
            <a:alphaOff val="0"/>
          </a:schemeClr>
        </a:solidFill>
        <a:ln w="25400"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E</a:t>
          </a:r>
          <a:endParaRPr lang="zh-TW" altLang="en-US" sz="1000" kern="1200" dirty="0">
            <a:latin typeface="微軟正黑體" pitchFamily="34" charset="-120"/>
            <a:ea typeface="微軟正黑體" pitchFamily="34" charset="-120"/>
          </a:endParaRPr>
        </a:p>
      </dsp:txBody>
      <dsp:txXfrm>
        <a:off x="2119312" y="26959"/>
        <a:ext cx="1857375" cy="288000"/>
      </dsp:txXfrm>
    </dsp:sp>
    <dsp:sp modelId="{B855ED03-849B-447B-B7C4-9E668F783C93}">
      <dsp:nvSpPr>
        <dsp:cNvPr id="0" name=""/>
        <dsp:cNvSpPr/>
      </dsp:nvSpPr>
      <dsp:spPr>
        <a:xfrm>
          <a:off x="2119312" y="314959"/>
          <a:ext cx="1857375" cy="1458281"/>
        </a:xfrm>
        <a:prstGeom prst="rect">
          <a:avLst/>
        </a:prstGeom>
        <a:solidFill>
          <a:schemeClr val="accent5">
            <a:tint val="40000"/>
            <a:alpha val="90000"/>
            <a:hueOff val="-6368497"/>
            <a:satOff val="3817"/>
            <a:lumOff val="56"/>
            <a:alphaOff val="0"/>
          </a:schemeClr>
        </a:solidFill>
        <a:ln w="25400" cap="flat" cmpd="sng" algn="ctr">
          <a:solidFill>
            <a:schemeClr val="accent5">
              <a:tint val="40000"/>
              <a:alpha val="90000"/>
              <a:hueOff val="-6368497"/>
              <a:satOff val="3817"/>
              <a:lumOff val="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2hr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職能訓練師課程</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◎認證課程講授規範◎校園推廣辦法</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綜合討論</a:t>
          </a:r>
          <a:endParaRPr lang="zh-TW" altLang="en-US" sz="1000" kern="1200" dirty="0">
            <a:latin typeface="微軟正黑體" pitchFamily="34" charset="-120"/>
            <a:ea typeface="微軟正黑體" pitchFamily="34" charset="-120"/>
          </a:endParaRPr>
        </a:p>
      </dsp:txBody>
      <dsp:txXfrm>
        <a:off x="2119312" y="314959"/>
        <a:ext cx="1857375" cy="1458281"/>
      </dsp:txXfrm>
    </dsp:sp>
    <dsp:sp modelId="{CD659D3A-336B-4695-8519-D4AE20CB0569}">
      <dsp:nvSpPr>
        <dsp:cNvPr id="0" name=""/>
        <dsp:cNvSpPr/>
      </dsp:nvSpPr>
      <dsp:spPr>
        <a:xfrm>
          <a:off x="4236720" y="26959"/>
          <a:ext cx="1857375" cy="288000"/>
        </a:xfrm>
        <a:prstGeom prst="rect">
          <a:avLst/>
        </a:prstGeom>
        <a:solidFill>
          <a:schemeClr val="accent5">
            <a:hueOff val="-12233612"/>
            <a:satOff val="84076"/>
            <a:lumOff val="-8236"/>
            <a:alphaOff val="0"/>
          </a:schemeClr>
        </a:solidFill>
        <a:ln w="25400"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F</a:t>
          </a:r>
          <a:endParaRPr lang="zh-TW" altLang="en-US" sz="1000" kern="1200" dirty="0">
            <a:latin typeface="微軟正黑體" pitchFamily="34" charset="-120"/>
            <a:ea typeface="微軟正黑體" pitchFamily="34" charset="-120"/>
          </a:endParaRPr>
        </a:p>
      </dsp:txBody>
      <dsp:txXfrm>
        <a:off x="4236720" y="26959"/>
        <a:ext cx="1857375" cy="288000"/>
      </dsp:txXfrm>
    </dsp:sp>
    <dsp:sp modelId="{64E9270C-B13D-4B5C-8C75-8E0AA276CDED}">
      <dsp:nvSpPr>
        <dsp:cNvPr id="0" name=""/>
        <dsp:cNvSpPr/>
      </dsp:nvSpPr>
      <dsp:spPr>
        <a:xfrm>
          <a:off x="4236720" y="314959"/>
          <a:ext cx="1857375" cy="1458281"/>
        </a:xfrm>
        <a:prstGeom prst="rect">
          <a:avLst/>
        </a:prstGeom>
        <a:solidFill>
          <a:schemeClr val="accent5">
            <a:tint val="40000"/>
            <a:alpha val="90000"/>
            <a:hueOff val="-12736993"/>
            <a:satOff val="7634"/>
            <a:lumOff val="113"/>
            <a:alphaOff val="0"/>
          </a:schemeClr>
        </a:solidFill>
        <a:ln w="25400" cap="flat" cmpd="sng" algn="ctr">
          <a:solidFill>
            <a:schemeClr val="accent5">
              <a:tint val="40000"/>
              <a:alpha val="90000"/>
              <a:hueOff val="-12736993"/>
              <a:satOff val="7634"/>
              <a:lumOff val="1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ts val="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2hr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ts val="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認證評核委員作業說明</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ts val="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◎認證課程評核規劃</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ts val="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57150" algn="l" defTabSz="444500">
            <a:lnSpc>
              <a:spcPct val="90000"/>
            </a:lnSpc>
            <a:spcBef>
              <a:spcPct val="0"/>
            </a:spcBef>
            <a:spcAft>
              <a:spcPts val="0"/>
            </a:spcAft>
            <a:buChar char="••"/>
          </a:pPr>
          <a:r>
            <a:rPr lang="zh-TW" altLang="en-US" sz="1000" kern="1200" dirty="0" smtClean="0">
              <a:latin typeface="微軟正黑體" pitchFamily="34" charset="-120"/>
              <a:ea typeface="微軟正黑體" pitchFamily="34" charset="-120"/>
            </a:rPr>
            <a:t>綜合討論</a:t>
          </a:r>
          <a:endParaRPr lang="zh-TW" altLang="en-US" sz="1000" kern="1200" dirty="0">
            <a:latin typeface="微軟正黑體" pitchFamily="34" charset="-120"/>
            <a:ea typeface="微軟正黑體" pitchFamily="34" charset="-120"/>
          </a:endParaRPr>
        </a:p>
      </dsp:txBody>
      <dsp:txXfrm>
        <a:off x="4236720" y="314959"/>
        <a:ext cx="1857375" cy="14582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C6E7B-FA01-449E-91AA-77BD93FFDA89}">
      <dsp:nvSpPr>
        <dsp:cNvPr id="0" name=""/>
        <dsp:cNvSpPr/>
      </dsp:nvSpPr>
      <dsp:spPr>
        <a:xfrm>
          <a:off x="3" y="163626"/>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天王星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研究型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 y="163626"/>
        <a:ext cx="2427217" cy="734284"/>
      </dsp:txXfrm>
    </dsp:sp>
    <dsp:sp modelId="{E468B85F-FACB-4202-B8DB-F6B3F1390559}">
      <dsp:nvSpPr>
        <dsp:cNvPr id="0" name=""/>
        <dsp:cNvSpPr/>
      </dsp:nvSpPr>
      <dsp:spPr>
        <a:xfrm>
          <a:off x="235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軟體工程師</a:t>
          </a:r>
          <a:endParaRPr lang="zh-TW" altLang="en-US" sz="1000" kern="1200" dirty="0">
            <a:latin typeface="微軟正黑體" pitchFamily="34" charset="-120"/>
            <a:ea typeface="微軟正黑體" pitchFamily="34" charset="-120"/>
          </a:endParaRPr>
        </a:p>
      </dsp:txBody>
      <dsp:txXfrm>
        <a:off x="2357" y="921741"/>
        <a:ext cx="766167" cy="734284"/>
      </dsp:txXfrm>
    </dsp:sp>
    <dsp:sp modelId="{EEC1A863-188D-4392-AC46-422BF1719817}">
      <dsp:nvSpPr>
        <dsp:cNvPr id="0" name=""/>
        <dsp:cNvSpPr/>
      </dsp:nvSpPr>
      <dsp:spPr>
        <a:xfrm>
          <a:off x="832882"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硬體研發工程師</a:t>
          </a:r>
          <a:endParaRPr lang="zh-TW" altLang="en-US" sz="1000" kern="1200" dirty="0">
            <a:latin typeface="微軟正黑體" pitchFamily="34" charset="-120"/>
            <a:ea typeface="微軟正黑體" pitchFamily="34" charset="-120"/>
          </a:endParaRPr>
        </a:p>
      </dsp:txBody>
      <dsp:txXfrm>
        <a:off x="832882" y="921741"/>
        <a:ext cx="766167" cy="734284"/>
      </dsp:txXfrm>
    </dsp:sp>
    <dsp:sp modelId="{BCABA117-61AE-4F6C-855B-F72198DBE259}">
      <dsp:nvSpPr>
        <dsp:cNvPr id="0" name=""/>
        <dsp:cNvSpPr/>
      </dsp:nvSpPr>
      <dsp:spPr>
        <a:xfrm>
          <a:off x="166340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硬體研發工程師</a:t>
          </a:r>
          <a:endParaRPr lang="zh-TW" altLang="en-US" sz="1000" kern="1200" dirty="0">
            <a:latin typeface="微軟正黑體" pitchFamily="34" charset="-120"/>
            <a:ea typeface="微軟正黑體" pitchFamily="34" charset="-120"/>
          </a:endParaRPr>
        </a:p>
      </dsp:txBody>
      <dsp:txXfrm>
        <a:off x="1663407" y="921741"/>
        <a:ext cx="766167" cy="734284"/>
      </dsp:txXfrm>
    </dsp:sp>
    <dsp:sp modelId="{16889CCA-8E3C-4D31-883C-B95E13969905}">
      <dsp:nvSpPr>
        <dsp:cNvPr id="0" name=""/>
        <dsp:cNvSpPr/>
      </dsp:nvSpPr>
      <dsp:spPr>
        <a:xfrm>
          <a:off x="2558291" y="146005"/>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水星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業務型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2558291" y="146005"/>
        <a:ext cx="2427217" cy="734284"/>
      </dsp:txXfrm>
    </dsp:sp>
    <dsp:sp modelId="{F4E3824C-E484-4FEE-A688-94AC053D99DB}">
      <dsp:nvSpPr>
        <dsp:cNvPr id="0" name=""/>
        <dsp:cNvSpPr/>
      </dsp:nvSpPr>
      <dsp:spPr>
        <a:xfrm>
          <a:off x="255829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國外業務人員</a:t>
          </a:r>
          <a:endParaRPr lang="zh-TW" altLang="en-US" sz="1000" kern="1200" dirty="0">
            <a:latin typeface="微軟正黑體" pitchFamily="34" charset="-120"/>
            <a:ea typeface="微軟正黑體" pitchFamily="34" charset="-120"/>
          </a:endParaRPr>
        </a:p>
      </dsp:txBody>
      <dsp:txXfrm>
        <a:off x="2558291" y="921741"/>
        <a:ext cx="766167" cy="734284"/>
      </dsp:txXfrm>
    </dsp:sp>
    <dsp:sp modelId="{F9D685CF-1513-4387-9275-29215CF4C464}">
      <dsp:nvSpPr>
        <dsp:cNvPr id="0" name=""/>
        <dsp:cNvSpPr/>
      </dsp:nvSpPr>
      <dsp:spPr>
        <a:xfrm>
          <a:off x="3388816"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廣告</a:t>
          </a:r>
          <a:r>
            <a:rPr lang="en-US" sz="1000" b="0" i="0" u="none" kern="1200" dirty="0" smtClean="0">
              <a:latin typeface="微軟正黑體" pitchFamily="34" charset="-120"/>
              <a:ea typeface="微軟正黑體" pitchFamily="34" charset="-120"/>
            </a:rPr>
            <a:t>AE</a:t>
          </a:r>
          <a:endParaRPr lang="zh-TW" altLang="en-US" sz="1000" kern="1200" dirty="0">
            <a:latin typeface="微軟正黑體" pitchFamily="34" charset="-120"/>
            <a:ea typeface="微軟正黑體" pitchFamily="34" charset="-120"/>
          </a:endParaRPr>
        </a:p>
      </dsp:txBody>
      <dsp:txXfrm>
        <a:off x="3388816" y="921741"/>
        <a:ext cx="766167" cy="734284"/>
      </dsp:txXfrm>
    </dsp:sp>
    <dsp:sp modelId="{F5622AE7-ADB5-4FF7-AE68-B0705F25946F}">
      <dsp:nvSpPr>
        <dsp:cNvPr id="0" name=""/>
        <dsp:cNvSpPr/>
      </dsp:nvSpPr>
      <dsp:spPr>
        <a:xfrm>
          <a:off x="421934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商品開發人員</a:t>
          </a:r>
          <a:endParaRPr lang="zh-TW" altLang="en-US" sz="1000" kern="1200" dirty="0">
            <a:latin typeface="微軟正黑體" pitchFamily="34" charset="-120"/>
            <a:ea typeface="微軟正黑體" pitchFamily="34" charset="-120"/>
          </a:endParaRPr>
        </a:p>
      </dsp:txBody>
      <dsp:txXfrm>
        <a:off x="4219341" y="921741"/>
        <a:ext cx="766167" cy="734284"/>
      </dsp:txXfrm>
    </dsp:sp>
    <dsp:sp modelId="{C5D35E0C-4479-4E94-9671-2BE7D8AB1D16}">
      <dsp:nvSpPr>
        <dsp:cNvPr id="0" name=""/>
        <dsp:cNvSpPr/>
      </dsp:nvSpPr>
      <dsp:spPr>
        <a:xfrm>
          <a:off x="5114224" y="110145"/>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海王星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服務型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5114224" y="110145"/>
        <a:ext cx="2427217" cy="734284"/>
      </dsp:txXfrm>
    </dsp:sp>
    <dsp:sp modelId="{B959F291-91FE-4402-B7D6-07CA59B1929B}">
      <dsp:nvSpPr>
        <dsp:cNvPr id="0" name=""/>
        <dsp:cNvSpPr/>
      </dsp:nvSpPr>
      <dsp:spPr>
        <a:xfrm>
          <a:off x="5114224"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門市／店員／專櫃人員</a:t>
          </a:r>
          <a:endParaRPr lang="zh-TW" altLang="en-US" sz="1000" kern="1200" dirty="0">
            <a:latin typeface="微軟正黑體" pitchFamily="34" charset="-120"/>
            <a:ea typeface="微軟正黑體" pitchFamily="34" charset="-120"/>
          </a:endParaRPr>
        </a:p>
      </dsp:txBody>
      <dsp:txXfrm>
        <a:off x="5114224" y="921741"/>
        <a:ext cx="766167" cy="734284"/>
      </dsp:txXfrm>
    </dsp:sp>
    <dsp:sp modelId="{C602C3D7-D831-40B8-9123-CCB5DDCDCC40}">
      <dsp:nvSpPr>
        <dsp:cNvPr id="0" name=""/>
        <dsp:cNvSpPr/>
      </dsp:nvSpPr>
      <dsp:spPr>
        <a:xfrm>
          <a:off x="5944750"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飯店／旅館服務人員</a:t>
          </a:r>
          <a:endParaRPr lang="zh-TW" altLang="en-US" sz="1000" kern="1200" dirty="0">
            <a:latin typeface="微軟正黑體" pitchFamily="34" charset="-120"/>
            <a:ea typeface="微軟正黑體" pitchFamily="34" charset="-120"/>
          </a:endParaRPr>
        </a:p>
      </dsp:txBody>
      <dsp:txXfrm>
        <a:off x="5944750" y="921741"/>
        <a:ext cx="766167" cy="734284"/>
      </dsp:txXfrm>
    </dsp:sp>
    <dsp:sp modelId="{ADD0207C-8E24-4D03-849F-0034819EC63A}">
      <dsp:nvSpPr>
        <dsp:cNvPr id="0" name=""/>
        <dsp:cNvSpPr/>
      </dsp:nvSpPr>
      <dsp:spPr>
        <a:xfrm>
          <a:off x="6775275"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客服人員</a:t>
          </a:r>
          <a:endParaRPr lang="zh-TW" altLang="en-US" sz="1000" kern="1200" dirty="0">
            <a:latin typeface="微軟正黑體" pitchFamily="34" charset="-120"/>
            <a:ea typeface="微軟正黑體" pitchFamily="34" charset="-120"/>
          </a:endParaRPr>
        </a:p>
      </dsp:txBody>
      <dsp:txXfrm>
        <a:off x="6775275" y="921741"/>
        <a:ext cx="766167" cy="7342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C6E7B-FA01-449E-91AA-77BD93FFDA89}">
      <dsp:nvSpPr>
        <dsp:cNvPr id="0" name=""/>
        <dsp:cNvSpPr/>
      </dsp:nvSpPr>
      <dsp:spPr>
        <a:xfrm>
          <a:off x="3" y="163626"/>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冥王星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商業型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 y="163626"/>
        <a:ext cx="2427217" cy="734284"/>
      </dsp:txXfrm>
    </dsp:sp>
    <dsp:sp modelId="{3DC6B449-0095-4F6E-A45F-70A5AD343F2E}">
      <dsp:nvSpPr>
        <dsp:cNvPr id="0" name=""/>
        <dsp:cNvSpPr/>
      </dsp:nvSpPr>
      <dsp:spPr>
        <a:xfrm>
          <a:off x="235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專案管理師</a:t>
          </a:r>
          <a:endParaRPr lang="zh-TW" altLang="en-US" sz="1100" kern="1200" dirty="0">
            <a:latin typeface="微軟正黑體" pitchFamily="34" charset="-120"/>
            <a:ea typeface="微軟正黑體" pitchFamily="34" charset="-120"/>
          </a:endParaRPr>
        </a:p>
      </dsp:txBody>
      <dsp:txXfrm>
        <a:off x="2357" y="921741"/>
        <a:ext cx="766167" cy="734284"/>
      </dsp:txXfrm>
    </dsp:sp>
    <dsp:sp modelId="{EEC1A863-188D-4392-AC46-422BF1719817}">
      <dsp:nvSpPr>
        <dsp:cNvPr id="0" name=""/>
        <dsp:cNvSpPr/>
      </dsp:nvSpPr>
      <dsp:spPr>
        <a:xfrm>
          <a:off x="832882"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策展人員</a:t>
          </a:r>
          <a:endParaRPr lang="zh-TW" altLang="en-US" sz="1100" kern="1200" dirty="0">
            <a:latin typeface="微軟正黑體" pitchFamily="34" charset="-120"/>
            <a:ea typeface="微軟正黑體" pitchFamily="34" charset="-120"/>
          </a:endParaRPr>
        </a:p>
      </dsp:txBody>
      <dsp:txXfrm>
        <a:off x="832882" y="921741"/>
        <a:ext cx="766167" cy="734284"/>
      </dsp:txXfrm>
    </dsp:sp>
    <dsp:sp modelId="{BCABA117-61AE-4F6C-855B-F72198DBE259}">
      <dsp:nvSpPr>
        <dsp:cNvPr id="0" name=""/>
        <dsp:cNvSpPr/>
      </dsp:nvSpPr>
      <dsp:spPr>
        <a:xfrm>
          <a:off x="166340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硬體研發工程師</a:t>
          </a:r>
          <a:endParaRPr lang="zh-TW" altLang="en-US" sz="1100" kern="1200" dirty="0">
            <a:latin typeface="微軟正黑體" pitchFamily="34" charset="-120"/>
            <a:ea typeface="微軟正黑體" pitchFamily="34" charset="-120"/>
          </a:endParaRPr>
        </a:p>
      </dsp:txBody>
      <dsp:txXfrm>
        <a:off x="1663407" y="921741"/>
        <a:ext cx="766167" cy="734284"/>
      </dsp:txXfrm>
    </dsp:sp>
    <dsp:sp modelId="{16889CCA-8E3C-4D31-883C-B95E13969905}">
      <dsp:nvSpPr>
        <dsp:cNvPr id="0" name=""/>
        <dsp:cNvSpPr/>
      </dsp:nvSpPr>
      <dsp:spPr>
        <a:xfrm>
          <a:off x="2570572" y="144016"/>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金星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藝術型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2570572" y="144016"/>
        <a:ext cx="2427217" cy="734284"/>
      </dsp:txXfrm>
    </dsp:sp>
    <dsp:sp modelId="{F4E3824C-E484-4FEE-A688-94AC053D99DB}">
      <dsp:nvSpPr>
        <dsp:cNvPr id="0" name=""/>
        <dsp:cNvSpPr/>
      </dsp:nvSpPr>
      <dsp:spPr>
        <a:xfrm>
          <a:off x="255829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網頁設計</a:t>
          </a:r>
          <a:endParaRPr lang="zh-TW" altLang="en-US" sz="1100" kern="1200" dirty="0">
            <a:latin typeface="微軟正黑體" pitchFamily="34" charset="-120"/>
            <a:ea typeface="微軟正黑體" pitchFamily="34" charset="-120"/>
          </a:endParaRPr>
        </a:p>
      </dsp:txBody>
      <dsp:txXfrm>
        <a:off x="2558291" y="921741"/>
        <a:ext cx="766167" cy="734284"/>
      </dsp:txXfrm>
    </dsp:sp>
    <dsp:sp modelId="{F9D685CF-1513-4387-9275-29215CF4C464}">
      <dsp:nvSpPr>
        <dsp:cNvPr id="0" name=""/>
        <dsp:cNvSpPr/>
      </dsp:nvSpPr>
      <dsp:spPr>
        <a:xfrm>
          <a:off x="3388816"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影片製作技術人員</a:t>
          </a:r>
          <a:endParaRPr lang="zh-TW" altLang="en-US" sz="1100" kern="1200" dirty="0">
            <a:latin typeface="微軟正黑體" pitchFamily="34" charset="-120"/>
            <a:ea typeface="微軟正黑體" pitchFamily="34" charset="-120"/>
          </a:endParaRPr>
        </a:p>
      </dsp:txBody>
      <dsp:txXfrm>
        <a:off x="3388816" y="921741"/>
        <a:ext cx="766167" cy="734284"/>
      </dsp:txXfrm>
    </dsp:sp>
    <dsp:sp modelId="{F5622AE7-ADB5-4FF7-AE68-B0705F25946F}">
      <dsp:nvSpPr>
        <dsp:cNvPr id="0" name=""/>
        <dsp:cNvSpPr/>
      </dsp:nvSpPr>
      <dsp:spPr>
        <a:xfrm>
          <a:off x="421934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編輯／文字類人員</a:t>
          </a:r>
          <a:endParaRPr lang="zh-TW" altLang="en-US" sz="1100" kern="1200" dirty="0">
            <a:latin typeface="微軟正黑體" pitchFamily="34" charset="-120"/>
            <a:ea typeface="微軟正黑體" pitchFamily="34" charset="-120"/>
          </a:endParaRPr>
        </a:p>
      </dsp:txBody>
      <dsp:txXfrm>
        <a:off x="4219341" y="921741"/>
        <a:ext cx="766167" cy="734284"/>
      </dsp:txXfrm>
    </dsp:sp>
    <dsp:sp modelId="{72821116-A573-4B72-8178-AA87D0F726E0}">
      <dsp:nvSpPr>
        <dsp:cNvPr id="0" name=""/>
        <dsp:cNvSpPr/>
      </dsp:nvSpPr>
      <dsp:spPr>
        <a:xfrm>
          <a:off x="5114224" y="129813"/>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火星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社會型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5114224" y="129813"/>
        <a:ext cx="2427217" cy="734284"/>
      </dsp:txXfrm>
    </dsp:sp>
    <dsp:sp modelId="{E9742A70-2A50-48F2-B7FF-8C533BA9F61D}">
      <dsp:nvSpPr>
        <dsp:cNvPr id="0" name=""/>
        <dsp:cNvSpPr/>
      </dsp:nvSpPr>
      <dsp:spPr>
        <a:xfrm>
          <a:off x="5114224"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教育訓綀人員</a:t>
          </a:r>
          <a:endParaRPr lang="zh-TW" altLang="en-US" sz="1100" kern="1200" dirty="0">
            <a:latin typeface="微軟正黑體" pitchFamily="34" charset="-120"/>
            <a:ea typeface="微軟正黑體" pitchFamily="34" charset="-120"/>
          </a:endParaRPr>
        </a:p>
      </dsp:txBody>
      <dsp:txXfrm>
        <a:off x="5114224" y="921741"/>
        <a:ext cx="766167" cy="734284"/>
      </dsp:txXfrm>
    </dsp:sp>
    <dsp:sp modelId="{C602C3D7-D831-40B8-9123-CCB5DDCDCC40}">
      <dsp:nvSpPr>
        <dsp:cNvPr id="0" name=""/>
        <dsp:cNvSpPr/>
      </dsp:nvSpPr>
      <dsp:spPr>
        <a:xfrm>
          <a:off x="5944750"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安親課輔老師</a:t>
          </a:r>
          <a:endParaRPr lang="zh-TW" altLang="en-US" sz="1100" kern="1200" dirty="0">
            <a:latin typeface="微軟正黑體" pitchFamily="34" charset="-120"/>
            <a:ea typeface="微軟正黑體" pitchFamily="34" charset="-120"/>
          </a:endParaRPr>
        </a:p>
      </dsp:txBody>
      <dsp:txXfrm>
        <a:off x="5944750" y="921741"/>
        <a:ext cx="766167" cy="734284"/>
      </dsp:txXfrm>
    </dsp:sp>
    <dsp:sp modelId="{ADD0207C-8E24-4D03-849F-0034819EC63A}">
      <dsp:nvSpPr>
        <dsp:cNvPr id="0" name=""/>
        <dsp:cNvSpPr/>
      </dsp:nvSpPr>
      <dsp:spPr>
        <a:xfrm>
          <a:off x="6775275"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TW" altLang="en-US" sz="1100" b="0" i="0" u="none" kern="1200" dirty="0" smtClean="0">
              <a:latin typeface="微軟正黑體" pitchFamily="34" charset="-120"/>
              <a:ea typeface="微軟正黑體" pitchFamily="34" charset="-120"/>
            </a:rPr>
            <a:t>教保員</a:t>
          </a:r>
          <a:r>
            <a:rPr lang="en-US" altLang="zh-TW" sz="1100" b="0" i="0" u="none" kern="1200" dirty="0" smtClean="0">
              <a:latin typeface="微軟正黑體" pitchFamily="34" charset="-120"/>
              <a:ea typeface="微軟正黑體" pitchFamily="34" charset="-120"/>
            </a:rPr>
            <a:t>/</a:t>
          </a:r>
          <a:r>
            <a:rPr lang="zh-TW" altLang="en-US" sz="1100" b="0" i="0" u="none" kern="1200" dirty="0" smtClean="0">
              <a:latin typeface="微軟正黑體" pitchFamily="34" charset="-120"/>
              <a:ea typeface="微軟正黑體" pitchFamily="34" charset="-120"/>
            </a:rPr>
            <a:t>保育員</a:t>
          </a:r>
          <a:r>
            <a:rPr lang="en-US" altLang="zh-TW" sz="1100" b="0" i="0" u="none" kern="1200" dirty="0" smtClean="0">
              <a:latin typeface="微軟正黑體" pitchFamily="34" charset="-120"/>
              <a:ea typeface="微軟正黑體" pitchFamily="34" charset="-120"/>
            </a:rPr>
            <a:t>/</a:t>
          </a:r>
          <a:r>
            <a:rPr lang="zh-TW" altLang="en-US" sz="1100" b="0" i="0" u="none" kern="1200" dirty="0" smtClean="0">
              <a:latin typeface="微軟正黑體" pitchFamily="34" charset="-120"/>
              <a:ea typeface="微軟正黑體" pitchFamily="34" charset="-120"/>
            </a:rPr>
            <a:t>保母</a:t>
          </a:r>
          <a:endParaRPr lang="zh-TW" altLang="en-US" sz="1100" kern="1200" dirty="0">
            <a:latin typeface="微軟正黑體" pitchFamily="34" charset="-120"/>
            <a:ea typeface="微軟正黑體" pitchFamily="34" charset="-120"/>
          </a:endParaRPr>
        </a:p>
      </dsp:txBody>
      <dsp:txXfrm>
        <a:off x="6775275" y="921741"/>
        <a:ext cx="766167" cy="73428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C6E7B-FA01-449E-91AA-77BD93FFDA89}">
      <dsp:nvSpPr>
        <dsp:cNvPr id="0" name=""/>
        <dsp:cNvSpPr/>
      </dsp:nvSpPr>
      <dsp:spPr>
        <a:xfrm>
          <a:off x="3" y="163626"/>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土星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應用型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 y="163626"/>
        <a:ext cx="2427217" cy="734284"/>
      </dsp:txXfrm>
    </dsp:sp>
    <dsp:sp modelId="{E468B85F-FACB-4202-B8DB-F6B3F1390559}">
      <dsp:nvSpPr>
        <dsp:cNvPr id="0" name=""/>
        <dsp:cNvSpPr/>
      </dsp:nvSpPr>
      <dsp:spPr>
        <a:xfrm>
          <a:off x="235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人事／人力資源專員</a:t>
          </a:r>
          <a:endParaRPr lang="zh-TW" altLang="en-US" sz="1000" kern="1200" dirty="0">
            <a:latin typeface="微軟正黑體" pitchFamily="34" charset="-120"/>
            <a:ea typeface="微軟正黑體" pitchFamily="34" charset="-120"/>
          </a:endParaRPr>
        </a:p>
      </dsp:txBody>
      <dsp:txXfrm>
        <a:off x="2357" y="921741"/>
        <a:ext cx="766167" cy="734284"/>
      </dsp:txXfrm>
    </dsp:sp>
    <dsp:sp modelId="{EEC1A863-188D-4392-AC46-422BF1719817}">
      <dsp:nvSpPr>
        <dsp:cNvPr id="0" name=""/>
        <dsp:cNvSpPr/>
      </dsp:nvSpPr>
      <dsp:spPr>
        <a:xfrm>
          <a:off x="832882"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投資理財人員</a:t>
          </a:r>
          <a:endParaRPr lang="zh-TW" altLang="en-US" sz="1000" kern="1200" dirty="0">
            <a:latin typeface="微軟正黑體" pitchFamily="34" charset="-120"/>
            <a:ea typeface="微軟正黑體" pitchFamily="34" charset="-120"/>
          </a:endParaRPr>
        </a:p>
      </dsp:txBody>
      <dsp:txXfrm>
        <a:off x="832882" y="921741"/>
        <a:ext cx="766167" cy="734284"/>
      </dsp:txXfrm>
    </dsp:sp>
    <dsp:sp modelId="{BCABA117-61AE-4F6C-855B-F72198DBE259}">
      <dsp:nvSpPr>
        <dsp:cNvPr id="0" name=""/>
        <dsp:cNvSpPr/>
      </dsp:nvSpPr>
      <dsp:spPr>
        <a:xfrm>
          <a:off x="1663407"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國貿人員</a:t>
          </a:r>
          <a:endParaRPr lang="zh-TW" altLang="en-US" sz="1000" kern="1200" dirty="0">
            <a:latin typeface="微軟正黑體" pitchFamily="34" charset="-120"/>
            <a:ea typeface="微軟正黑體" pitchFamily="34" charset="-120"/>
          </a:endParaRPr>
        </a:p>
      </dsp:txBody>
      <dsp:txXfrm>
        <a:off x="1663407" y="921741"/>
        <a:ext cx="766167" cy="734284"/>
      </dsp:txXfrm>
    </dsp:sp>
    <dsp:sp modelId="{16889CCA-8E3C-4D31-883C-B95E13969905}">
      <dsp:nvSpPr>
        <dsp:cNvPr id="0" name=""/>
        <dsp:cNvSpPr/>
      </dsp:nvSpPr>
      <dsp:spPr>
        <a:xfrm>
          <a:off x="2558291" y="146005"/>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i="0" u="none" kern="1200" dirty="0" smtClean="0">
              <a:latin typeface="微軟正黑體" pitchFamily="34" charset="-120"/>
              <a:ea typeface="微軟正黑體" pitchFamily="34" charset="-120"/>
            </a:rPr>
            <a:t>木星</a:t>
          </a:r>
          <a:r>
            <a:rPr lang="en-US" altLang="zh-TW" sz="2400" b="0" i="0" u="none" kern="1200" dirty="0" smtClean="0">
              <a:latin typeface="微軟正黑體" pitchFamily="34" charset="-120"/>
              <a:ea typeface="微軟正黑體" pitchFamily="34" charset="-120"/>
            </a:rPr>
            <a:t>(</a:t>
          </a:r>
          <a:r>
            <a:rPr lang="zh-TW" altLang="en-US" sz="2400" b="0" i="0" u="none" kern="1200" dirty="0" smtClean="0">
              <a:latin typeface="微軟正黑體" pitchFamily="34" charset="-120"/>
              <a:ea typeface="微軟正黑體" pitchFamily="34" charset="-120"/>
            </a:rPr>
            <a:t>領導型</a:t>
          </a:r>
          <a:r>
            <a:rPr lang="en-US" altLang="zh-TW" sz="2400" b="0" i="0" u="none"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2558291" y="146005"/>
        <a:ext cx="2427217" cy="734284"/>
      </dsp:txXfrm>
    </dsp:sp>
    <dsp:sp modelId="{F4E3824C-E484-4FEE-A688-94AC053D99DB}">
      <dsp:nvSpPr>
        <dsp:cNvPr id="0" name=""/>
        <dsp:cNvSpPr/>
      </dsp:nvSpPr>
      <dsp:spPr>
        <a:xfrm>
          <a:off x="255829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u="none" kern="1200" dirty="0" smtClean="0">
              <a:latin typeface="微軟正黑體" pitchFamily="34" charset="-120"/>
              <a:ea typeface="微軟正黑體" pitchFamily="34" charset="-120"/>
            </a:rPr>
            <a:t>MIS</a:t>
          </a:r>
          <a:r>
            <a:rPr lang="zh-TW" altLang="en-US" sz="1000" b="0" i="0" u="none" kern="1200" dirty="0" smtClean="0">
              <a:latin typeface="微軟正黑體" pitchFamily="34" charset="-120"/>
              <a:ea typeface="微軟正黑體" pitchFamily="34" charset="-120"/>
            </a:rPr>
            <a:t>工程師</a:t>
          </a:r>
          <a:endParaRPr lang="zh-TW" altLang="en-US" sz="1000" kern="1200" dirty="0">
            <a:latin typeface="微軟正黑體" pitchFamily="34" charset="-120"/>
            <a:ea typeface="微軟正黑體" pitchFamily="34" charset="-120"/>
          </a:endParaRPr>
        </a:p>
      </dsp:txBody>
      <dsp:txXfrm>
        <a:off x="2558291" y="921741"/>
        <a:ext cx="766167" cy="734284"/>
      </dsp:txXfrm>
    </dsp:sp>
    <dsp:sp modelId="{F9D685CF-1513-4387-9275-29215CF4C464}">
      <dsp:nvSpPr>
        <dsp:cNvPr id="0" name=""/>
        <dsp:cNvSpPr/>
      </dsp:nvSpPr>
      <dsp:spPr>
        <a:xfrm>
          <a:off x="3388816"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基層管理幹部</a:t>
          </a:r>
          <a:endParaRPr lang="zh-TW" altLang="en-US" sz="1000" kern="1200" dirty="0">
            <a:latin typeface="微軟正黑體" pitchFamily="34" charset="-120"/>
            <a:ea typeface="微軟正黑體" pitchFamily="34" charset="-120"/>
          </a:endParaRPr>
        </a:p>
      </dsp:txBody>
      <dsp:txXfrm>
        <a:off x="3388816" y="921741"/>
        <a:ext cx="766167" cy="734284"/>
      </dsp:txXfrm>
    </dsp:sp>
    <dsp:sp modelId="{F5622AE7-ADB5-4FF7-AE68-B0705F25946F}">
      <dsp:nvSpPr>
        <dsp:cNvPr id="0" name=""/>
        <dsp:cNvSpPr/>
      </dsp:nvSpPr>
      <dsp:spPr>
        <a:xfrm>
          <a:off x="4219341"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飯店／旅館主管</a:t>
          </a:r>
          <a:endParaRPr lang="zh-TW" altLang="en-US" sz="1000" kern="1200" dirty="0">
            <a:latin typeface="微軟正黑體" pitchFamily="34" charset="-120"/>
            <a:ea typeface="微軟正黑體" pitchFamily="34" charset="-120"/>
          </a:endParaRPr>
        </a:p>
      </dsp:txBody>
      <dsp:txXfrm>
        <a:off x="4219341" y="921741"/>
        <a:ext cx="766167" cy="734284"/>
      </dsp:txXfrm>
    </dsp:sp>
    <dsp:sp modelId="{C5D35E0C-4479-4E94-9671-2BE7D8AB1D16}">
      <dsp:nvSpPr>
        <dsp:cNvPr id="0" name=""/>
        <dsp:cNvSpPr/>
      </dsp:nvSpPr>
      <dsp:spPr>
        <a:xfrm>
          <a:off x="5114224" y="110145"/>
          <a:ext cx="2427217" cy="7342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地球</a:t>
          </a:r>
          <a:r>
            <a:rPr lang="en-US" altLang="zh-TW" sz="2400" kern="1200" dirty="0" smtClean="0">
              <a:latin typeface="微軟正黑體" pitchFamily="34" charset="-120"/>
              <a:ea typeface="微軟正黑體" pitchFamily="34" charset="-120"/>
            </a:rPr>
            <a:t>(</a:t>
          </a:r>
          <a:r>
            <a:rPr lang="zh-TW" altLang="en-US" sz="2400" kern="1200" dirty="0" smtClean="0">
              <a:latin typeface="微軟正黑體" pitchFamily="34" charset="-120"/>
              <a:ea typeface="微軟正黑體" pitchFamily="34" charset="-120"/>
            </a:rPr>
            <a:t>傳統型</a:t>
          </a:r>
          <a:r>
            <a:rPr lang="en-US" alt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5114224" y="110145"/>
        <a:ext cx="2427217" cy="734284"/>
      </dsp:txXfrm>
    </dsp:sp>
    <dsp:sp modelId="{E9742A70-2A50-48F2-B7FF-8C533BA9F61D}">
      <dsp:nvSpPr>
        <dsp:cNvPr id="0" name=""/>
        <dsp:cNvSpPr/>
      </dsp:nvSpPr>
      <dsp:spPr>
        <a:xfrm>
          <a:off x="5114224"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行政人員</a:t>
          </a:r>
          <a:endParaRPr lang="zh-TW" altLang="en-US" sz="1000" kern="1200" dirty="0">
            <a:latin typeface="微軟正黑體" pitchFamily="34" charset="-120"/>
            <a:ea typeface="微軟正黑體" pitchFamily="34" charset="-120"/>
          </a:endParaRPr>
        </a:p>
      </dsp:txBody>
      <dsp:txXfrm>
        <a:off x="5114224" y="921741"/>
        <a:ext cx="766167" cy="734284"/>
      </dsp:txXfrm>
    </dsp:sp>
    <dsp:sp modelId="{C602C3D7-D831-40B8-9123-CCB5DDCDCC40}">
      <dsp:nvSpPr>
        <dsp:cNvPr id="0" name=""/>
        <dsp:cNvSpPr/>
      </dsp:nvSpPr>
      <dsp:spPr>
        <a:xfrm>
          <a:off x="5944750"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秘書</a:t>
          </a:r>
          <a:endParaRPr lang="zh-TW" altLang="en-US" sz="1000" kern="1200" dirty="0">
            <a:latin typeface="微軟正黑體" pitchFamily="34" charset="-120"/>
            <a:ea typeface="微軟正黑體" pitchFamily="34" charset="-120"/>
          </a:endParaRPr>
        </a:p>
      </dsp:txBody>
      <dsp:txXfrm>
        <a:off x="5944750" y="921741"/>
        <a:ext cx="766167" cy="734284"/>
      </dsp:txXfrm>
    </dsp:sp>
    <dsp:sp modelId="{ADD0207C-8E24-4D03-849F-0034819EC63A}">
      <dsp:nvSpPr>
        <dsp:cNvPr id="0" name=""/>
        <dsp:cNvSpPr/>
      </dsp:nvSpPr>
      <dsp:spPr>
        <a:xfrm>
          <a:off x="6775275" y="921741"/>
          <a:ext cx="766167" cy="7342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TW" altLang="en-US" sz="1000" b="0" i="0" u="none" kern="1200" dirty="0" smtClean="0">
              <a:latin typeface="微軟正黑體" pitchFamily="34" charset="-120"/>
              <a:ea typeface="微軟正黑體" pitchFamily="34" charset="-120"/>
            </a:rPr>
            <a:t>船務</a:t>
          </a:r>
          <a:r>
            <a:rPr lang="en-US" altLang="zh-TW" sz="1000" b="0" i="0" u="none" kern="1200" dirty="0" smtClean="0">
              <a:latin typeface="微軟正黑體" pitchFamily="34" charset="-120"/>
              <a:ea typeface="微軟正黑體" pitchFamily="34" charset="-120"/>
            </a:rPr>
            <a:t>/</a:t>
          </a:r>
          <a:r>
            <a:rPr lang="zh-TW" altLang="en-US" sz="1000" b="0" i="0" u="none" kern="1200" dirty="0" smtClean="0">
              <a:latin typeface="微軟正黑體" pitchFamily="34" charset="-120"/>
              <a:ea typeface="微軟正黑體" pitchFamily="34" charset="-120"/>
            </a:rPr>
            <a:t>報關人員</a:t>
          </a:r>
          <a:endParaRPr lang="zh-TW" altLang="en-US" sz="1000" kern="1200" dirty="0">
            <a:latin typeface="微軟正黑體" pitchFamily="34" charset="-120"/>
            <a:ea typeface="微軟正黑體" pitchFamily="34" charset="-120"/>
          </a:endParaRPr>
        </a:p>
      </dsp:txBody>
      <dsp:txXfrm>
        <a:off x="6775275" y="921741"/>
        <a:ext cx="766167" cy="7342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90488" y="744538"/>
            <a:ext cx="6616700" cy="3722687"/>
          </a:xfrm>
          <a:prstGeom prst="rect">
            <a:avLst/>
          </a:prstGeom>
        </p:spPr>
        <p:txBody>
          <a:bodyPr/>
          <a:lstStyle/>
          <a:p>
            <a:pPr lvl="0"/>
            <a:endParaRPr/>
          </a:p>
        </p:txBody>
      </p:sp>
      <p:sp>
        <p:nvSpPr>
          <p:cNvPr id="56" name="Shape 56"/>
          <p:cNvSpPr>
            <a:spLocks noGrp="1"/>
          </p:cNvSpPr>
          <p:nvPr>
            <p:ph type="body" sz="quarter" idx="1"/>
          </p:nvPr>
        </p:nvSpPr>
        <p:spPr>
          <a:xfrm>
            <a:off x="906357" y="4715153"/>
            <a:ext cx="4984962" cy="4466987"/>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sp>
        <p:nvSpPr>
          <p:cNvPr id="8" name="Shape 8"/>
          <p:cNvSpPr/>
          <p:nvPr/>
        </p:nvSpPr>
        <p:spPr>
          <a:xfrm>
            <a:off x="777240" y="0"/>
            <a:ext cx="7543801" cy="2286000"/>
          </a:xfrm>
          <a:prstGeom prst="rect">
            <a:avLst/>
          </a:prstGeom>
          <a:solidFill>
            <a:srgbClr val="AD0101"/>
          </a:solidFill>
          <a:ln w="12700">
            <a:miter lim="400000"/>
          </a:ln>
        </p:spPr>
        <p:txBody>
          <a:bodyPr lIns="0" tIns="0" rIns="0" bIns="0" anchor="ctr"/>
          <a:lstStyle/>
          <a:p>
            <a:pPr lvl="0" algn="ctr">
              <a:defRPr>
                <a:solidFill>
                  <a:srgbClr val="FFFFFF"/>
                </a:solidFill>
                <a:latin typeface="Times New Roman"/>
                <a:ea typeface="Times New Roman"/>
                <a:cs typeface="Times New Roman"/>
                <a:sym typeface="Times New Roman"/>
              </a:defRPr>
            </a:pPr>
            <a:endParaRPr/>
          </a:p>
        </p:txBody>
      </p:sp>
      <p:sp>
        <p:nvSpPr>
          <p:cNvPr id="9" name="Shape 9"/>
          <p:cNvSpPr>
            <a:spLocks noGrp="1"/>
          </p:cNvSpPr>
          <p:nvPr>
            <p:ph type="title"/>
          </p:nvPr>
        </p:nvSpPr>
        <p:spPr>
          <a:xfrm>
            <a:off x="762000" y="0"/>
            <a:ext cx="7543800" cy="3543300"/>
          </a:xfrm>
          <a:prstGeom prst="rect">
            <a:avLst/>
          </a:prstGeom>
        </p:spPr>
        <p:txBody>
          <a:bodyPr>
            <a:noAutofit/>
          </a:bodyPr>
          <a:lstStyle>
            <a:lvl1pPr>
              <a:defRPr sz="8000"/>
            </a:lvl1pPr>
          </a:lstStyle>
          <a:p>
            <a:pPr lvl="0">
              <a:defRPr sz="1800">
                <a:solidFill>
                  <a:srgbClr val="000000"/>
                </a:solidFill>
              </a:defRPr>
            </a:pPr>
            <a:r>
              <a:rPr sz="8000">
                <a:solidFill>
                  <a:srgbClr val="262626"/>
                </a:solidFill>
              </a:rPr>
              <a:t>按一下以編輯母片標題樣式</a:t>
            </a:r>
          </a:p>
        </p:txBody>
      </p:sp>
      <p:sp>
        <p:nvSpPr>
          <p:cNvPr id="10" name="Shape 10"/>
          <p:cNvSpPr>
            <a:spLocks noGrp="1"/>
          </p:cNvSpPr>
          <p:nvPr>
            <p:ph type="body" idx="1"/>
          </p:nvPr>
        </p:nvSpPr>
        <p:spPr>
          <a:xfrm>
            <a:off x="762000" y="3543300"/>
            <a:ext cx="6858000" cy="1600200"/>
          </a:xfrm>
          <a:prstGeom prst="rect">
            <a:avLst/>
          </a:prstGeom>
        </p:spPr>
        <p:txBody>
          <a:bodyPr/>
          <a:lstStyle>
            <a:lvl1pPr marL="0" indent="0">
              <a:spcBef>
                <a:spcPts val="600"/>
              </a:spcBef>
              <a:buClrTx/>
              <a:buSzTx/>
              <a:buFontTx/>
              <a:buNone/>
              <a:defRPr sz="2800"/>
            </a:lvl1pPr>
          </a:lstStyle>
          <a:p>
            <a:pPr lvl="0">
              <a:defRPr sz="1800">
                <a:solidFill>
                  <a:srgbClr val="000000"/>
                </a:solidFill>
              </a:defRPr>
            </a:pPr>
            <a:r>
              <a:rPr sz="2800">
                <a:solidFill>
                  <a:srgbClr val="303030"/>
                </a:solidFill>
              </a:rPr>
              <a:t>按一下以編輯母片副標題樣式</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12" name="Shape 12"/>
          <p:cNvSpPr/>
          <p:nvPr/>
        </p:nvSpPr>
        <p:spPr>
          <a:xfrm>
            <a:off x="777240" y="4629148"/>
            <a:ext cx="7543801" cy="20579"/>
          </a:xfrm>
          <a:prstGeom prst="rect">
            <a:avLst/>
          </a:prstGeom>
          <a:solidFill>
            <a:srgbClr val="AD0101"/>
          </a:solidFill>
          <a:ln w="12700">
            <a:miter lim="400000"/>
          </a:ln>
        </p:spPr>
        <p:txBody>
          <a:bodyPr lIns="0" tIns="0" rIns="0" bIns="0" anchor="ctr"/>
          <a:lstStyle/>
          <a:p>
            <a:pPr lvl="0" algn="ctr">
              <a:defRPr>
                <a:solidFill>
                  <a:srgbClr val="FFFFFF"/>
                </a:solidFill>
                <a:latin typeface="Times New Roman"/>
                <a:ea typeface="Times New Roman"/>
                <a:cs typeface="Times New Roman"/>
                <a:sym typeface="Times New Roman"/>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直排標題及文字">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53" name="Shape 53"/>
          <p:cNvSpPr>
            <a:spLocks noGrp="1"/>
          </p:cNvSpPr>
          <p:nvPr>
            <p:ph type="body" idx="1"/>
          </p:nvPr>
        </p:nvSpPr>
        <p:spPr>
          <a:prstGeom prst="rect">
            <a:avLst/>
          </a:prstGeom>
        </p:spPr>
        <p:txBody>
          <a:bodyPr/>
          <a:lstStyle/>
          <a:p>
            <a:pPr lvl="0">
              <a:defRPr sz="1800">
                <a:solidFill>
                  <a:srgbClr val="000000"/>
                </a:solidFill>
              </a:defRPr>
            </a:pPr>
            <a:r>
              <a:rPr sz="2400">
                <a:solidFill>
                  <a:srgbClr val="303030"/>
                </a:solidFill>
              </a:rPr>
              <a:t>按一下以編輯母片文字樣式</a:t>
            </a:r>
          </a:p>
          <a:p>
            <a:pPr lvl="1">
              <a:defRPr sz="1800">
                <a:solidFill>
                  <a:srgbClr val="000000"/>
                </a:solidFill>
              </a:defRPr>
            </a:pPr>
            <a:r>
              <a:rPr sz="2400">
                <a:solidFill>
                  <a:srgbClr val="303030"/>
                </a:solidFill>
              </a:rPr>
              <a:t>第二層</a:t>
            </a:r>
          </a:p>
          <a:p>
            <a:pPr lvl="2">
              <a:defRPr sz="1800">
                <a:solidFill>
                  <a:srgbClr val="000000"/>
                </a:solidFill>
              </a:defRPr>
            </a:pPr>
            <a:r>
              <a:rPr sz="2400">
                <a:solidFill>
                  <a:srgbClr val="303030"/>
                </a:solidFill>
              </a:rPr>
              <a:t>第三層</a:t>
            </a:r>
          </a:p>
          <a:p>
            <a:pPr lvl="3">
              <a:defRPr sz="1800">
                <a:solidFill>
                  <a:srgbClr val="000000"/>
                </a:solidFill>
              </a:defRPr>
            </a:pPr>
            <a:r>
              <a:rPr sz="2400">
                <a:solidFill>
                  <a:srgbClr val="303030"/>
                </a:solidFill>
              </a:rPr>
              <a:t>第四層</a:t>
            </a:r>
          </a:p>
          <a:p>
            <a:pPr lvl="4">
              <a:defRPr sz="1800">
                <a:solidFill>
                  <a:srgbClr val="000000"/>
                </a:solidFill>
              </a:defRPr>
            </a:pPr>
            <a:r>
              <a:rPr sz="2400">
                <a:solidFill>
                  <a:srgbClr val="303030"/>
                </a:solidFill>
              </a:rPr>
              <a:t>第五層</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14" name="Shape 14"/>
          <p:cNvSpPr>
            <a:spLocks noGrp="1"/>
          </p:cNvSpPr>
          <p:nvPr>
            <p:ph type="title"/>
          </p:nvPr>
        </p:nvSpPr>
        <p:spPr>
          <a:xfrm>
            <a:off x="762000" y="3429000"/>
            <a:ext cx="6781800" cy="1200150"/>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15" name="Shape 15"/>
          <p:cNvSpPr>
            <a:spLocks noGrp="1"/>
          </p:cNvSpPr>
          <p:nvPr>
            <p:ph type="body" idx="1"/>
          </p:nvPr>
        </p:nvSpPr>
        <p:spPr>
          <a:xfrm>
            <a:off x="762000" y="514350"/>
            <a:ext cx="7543800" cy="2914650"/>
          </a:xfrm>
          <a:prstGeom prst="rect">
            <a:avLst/>
          </a:prstGeom>
        </p:spPr>
        <p:txBody>
          <a:bodyPr anchor="ctr"/>
          <a:lstStyle/>
          <a:p>
            <a:pPr lvl="0">
              <a:defRPr sz="1800">
                <a:solidFill>
                  <a:srgbClr val="000000"/>
                </a:solidFill>
              </a:defRPr>
            </a:pPr>
            <a:r>
              <a:rPr sz="2400">
                <a:solidFill>
                  <a:srgbClr val="303030"/>
                </a:solidFill>
              </a:rPr>
              <a:t>按一下以編輯母片文字樣式</a:t>
            </a:r>
          </a:p>
          <a:p>
            <a:pPr lvl="1">
              <a:defRPr sz="1800">
                <a:solidFill>
                  <a:srgbClr val="000000"/>
                </a:solidFill>
              </a:defRPr>
            </a:pPr>
            <a:r>
              <a:rPr sz="2400">
                <a:solidFill>
                  <a:srgbClr val="303030"/>
                </a:solidFill>
              </a:rPr>
              <a:t>第二層</a:t>
            </a:r>
          </a:p>
          <a:p>
            <a:pPr lvl="2">
              <a:defRPr sz="1800">
                <a:solidFill>
                  <a:srgbClr val="000000"/>
                </a:solidFill>
              </a:defRPr>
            </a:pPr>
            <a:r>
              <a:rPr sz="2400">
                <a:solidFill>
                  <a:srgbClr val="303030"/>
                </a:solidFill>
              </a:rPr>
              <a:t>第三層</a:t>
            </a:r>
          </a:p>
          <a:p>
            <a:pPr lvl="3">
              <a:defRPr sz="1800">
                <a:solidFill>
                  <a:srgbClr val="000000"/>
                </a:solidFill>
              </a:defRPr>
            </a:pPr>
            <a:r>
              <a:rPr sz="2400">
                <a:solidFill>
                  <a:srgbClr val="303030"/>
                </a:solidFill>
              </a:rPr>
              <a:t>第四層</a:t>
            </a:r>
          </a:p>
          <a:p>
            <a:pPr lvl="4">
              <a:defRPr sz="1800">
                <a:solidFill>
                  <a:srgbClr val="000000"/>
                </a:solidFill>
              </a:defRPr>
            </a:pPr>
            <a:r>
              <a:rPr sz="2400">
                <a:solidFill>
                  <a:srgbClr val="303030"/>
                </a:solidFill>
              </a:rPr>
              <a:t>第五層</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24" name="Shape 24"/>
          <p:cNvSpPr>
            <a:spLocks noGrp="1"/>
          </p:cNvSpPr>
          <p:nvPr>
            <p:ph type="title"/>
          </p:nvPr>
        </p:nvSpPr>
        <p:spPr>
          <a:xfrm>
            <a:off x="762000" y="3321070"/>
            <a:ext cx="6781800" cy="1308082"/>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25" name="Shape 25"/>
          <p:cNvSpPr>
            <a:spLocks noGrp="1"/>
          </p:cNvSpPr>
          <p:nvPr>
            <p:ph type="body" idx="1"/>
          </p:nvPr>
        </p:nvSpPr>
        <p:spPr>
          <a:xfrm>
            <a:off x="762000" y="418825"/>
            <a:ext cx="3657600" cy="2902249"/>
          </a:xfrm>
          <a:prstGeom prst="rect">
            <a:avLst/>
          </a:prstGeom>
        </p:spPr>
        <p:txBody>
          <a:bodyPr anchor="ctr"/>
          <a:lstStyle>
            <a:lvl1pPr>
              <a:spcBef>
                <a:spcPts val="600"/>
              </a:spcBef>
              <a:defRPr sz="2800"/>
            </a:lvl1pPr>
            <a:lvl2pPr marL="640080" indent="-320040">
              <a:spcBef>
                <a:spcPts val="600"/>
              </a:spcBef>
              <a:defRPr sz="2800"/>
            </a:lvl2pPr>
            <a:lvl3pPr marL="960119" indent="-320038">
              <a:spcBef>
                <a:spcPts val="600"/>
              </a:spcBef>
              <a:defRPr sz="2800"/>
            </a:lvl3pPr>
            <a:lvl4pPr marL="1270000" indent="-355600">
              <a:spcBef>
                <a:spcPts val="600"/>
              </a:spcBef>
              <a:defRPr sz="2800"/>
            </a:lvl4pPr>
            <a:lvl5pPr marL="1498600" indent="-355600">
              <a:spcBef>
                <a:spcPts val="600"/>
              </a:spcBef>
              <a:defRPr sz="2800"/>
            </a:lvl5pPr>
          </a:lstStyle>
          <a:p>
            <a:pPr lvl="0">
              <a:defRPr sz="1800">
                <a:solidFill>
                  <a:srgbClr val="000000"/>
                </a:solidFill>
              </a:defRPr>
            </a:pPr>
            <a:r>
              <a:rPr sz="2800">
                <a:solidFill>
                  <a:srgbClr val="303030"/>
                </a:solidFill>
              </a:rPr>
              <a:t>按一下以編輯母片文字樣式</a:t>
            </a:r>
          </a:p>
          <a:p>
            <a:pPr lvl="1">
              <a:defRPr sz="1800">
                <a:solidFill>
                  <a:srgbClr val="000000"/>
                </a:solidFill>
              </a:defRPr>
            </a:pPr>
            <a:r>
              <a:rPr sz="2800">
                <a:solidFill>
                  <a:srgbClr val="303030"/>
                </a:solidFill>
              </a:rPr>
              <a:t>第二層</a:t>
            </a:r>
          </a:p>
          <a:p>
            <a:pPr lvl="2">
              <a:defRPr sz="1800">
                <a:solidFill>
                  <a:srgbClr val="000000"/>
                </a:solidFill>
              </a:defRPr>
            </a:pPr>
            <a:r>
              <a:rPr sz="2800">
                <a:solidFill>
                  <a:srgbClr val="303030"/>
                </a:solidFill>
              </a:rPr>
              <a:t>第三層</a:t>
            </a:r>
          </a:p>
          <a:p>
            <a:pPr lvl="3">
              <a:defRPr sz="1800">
                <a:solidFill>
                  <a:srgbClr val="000000"/>
                </a:solidFill>
              </a:defRPr>
            </a:pPr>
            <a:r>
              <a:rPr sz="2800">
                <a:solidFill>
                  <a:srgbClr val="303030"/>
                </a:solidFill>
              </a:rPr>
              <a:t>第四層</a:t>
            </a:r>
          </a:p>
          <a:p>
            <a:pPr lvl="4">
              <a:defRPr sz="1800">
                <a:solidFill>
                  <a:srgbClr val="000000"/>
                </a:solidFill>
              </a:defRPr>
            </a:pPr>
            <a:r>
              <a:rPr sz="2800">
                <a:solidFill>
                  <a:srgbClr val="303030"/>
                </a:solidFill>
              </a:rPr>
              <a:t>第五層</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比對">
    <p:spTree>
      <p:nvGrpSpPr>
        <p:cNvPr id="1" name=""/>
        <p:cNvGrpSpPr/>
        <p:nvPr/>
      </p:nvGrpSpPr>
      <p:grpSpPr>
        <a:xfrm>
          <a:off x="0" y="0"/>
          <a:ext cx="0" cy="0"/>
          <a:chOff x="0" y="0"/>
          <a:chExt cx="0" cy="0"/>
        </a:xfrm>
      </p:grpSpPr>
      <p:sp>
        <p:nvSpPr>
          <p:cNvPr id="28" name="Shape 28"/>
          <p:cNvSpPr>
            <a:spLocks noGrp="1"/>
          </p:cNvSpPr>
          <p:nvPr>
            <p:ph type="title"/>
          </p:nvPr>
        </p:nvSpPr>
        <p:spPr>
          <a:xfrm>
            <a:off x="762000" y="937023"/>
            <a:ext cx="6781800" cy="3692127"/>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29" name="Shape 29"/>
          <p:cNvSpPr>
            <a:spLocks noGrp="1"/>
          </p:cNvSpPr>
          <p:nvPr>
            <p:ph type="body" idx="1"/>
          </p:nvPr>
        </p:nvSpPr>
        <p:spPr>
          <a:xfrm>
            <a:off x="758951" y="0"/>
            <a:ext cx="3657602" cy="937025"/>
          </a:xfrm>
          <a:prstGeom prst="rect">
            <a:avLst/>
          </a:prstGeom>
        </p:spPr>
        <p:txBody>
          <a:bodyPr anchor="b">
            <a:noAutofit/>
          </a:bodyPr>
          <a:lstStyle>
            <a:lvl1pPr marL="0" indent="0">
              <a:spcBef>
                <a:spcPts val="600"/>
              </a:spcBef>
              <a:buClrTx/>
              <a:buSzTx/>
              <a:buFontTx/>
              <a:buNone/>
              <a:defRPr sz="2800" b="1">
                <a:latin typeface="Impact"/>
                <a:ea typeface="Impact"/>
                <a:cs typeface="Impact"/>
                <a:sym typeface="Impact"/>
              </a:defRPr>
            </a:lvl1pPr>
          </a:lstStyle>
          <a:p>
            <a:pPr lvl="0">
              <a:defRPr sz="1800" b="0">
                <a:solidFill>
                  <a:srgbClr val="000000"/>
                </a:solidFill>
              </a:defRPr>
            </a:pPr>
            <a:r>
              <a:rPr sz="2800" b="1">
                <a:solidFill>
                  <a:srgbClr val="303030"/>
                </a:solidFill>
              </a:rPr>
              <a:t>按一下以編輯母片文字樣式</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1" name="Shape 31"/>
          <p:cNvSpPr/>
          <p:nvPr/>
        </p:nvSpPr>
        <p:spPr>
          <a:xfrm>
            <a:off x="758949" y="937021"/>
            <a:ext cx="3657607" cy="1195"/>
          </a:xfrm>
          <a:prstGeom prst="line">
            <a:avLst/>
          </a:prstGeom>
          <a:ln w="15875">
            <a:solidFill>
              <a:srgbClr val="AD0101"/>
            </a:solidFill>
          </a:ln>
        </p:spPr>
        <p:txBody>
          <a:bodyPr lIns="0" tIns="0" rIns="0" bIns="0"/>
          <a:lstStyle/>
          <a:p>
            <a:pPr lvl="0" defTabSz="457200">
              <a:defRPr sz="1200">
                <a:latin typeface="+mn-lt"/>
                <a:ea typeface="+mn-ea"/>
                <a:cs typeface="+mn-cs"/>
                <a:sym typeface="Helvetica"/>
              </a:defRPr>
            </a:pPr>
            <a:endParaRPr/>
          </a:p>
        </p:txBody>
      </p:sp>
      <p:sp>
        <p:nvSpPr>
          <p:cNvPr id="32" name="Shape 32"/>
          <p:cNvSpPr/>
          <p:nvPr/>
        </p:nvSpPr>
        <p:spPr>
          <a:xfrm>
            <a:off x="4645152" y="937021"/>
            <a:ext cx="3657604" cy="1195"/>
          </a:xfrm>
          <a:prstGeom prst="line">
            <a:avLst/>
          </a:prstGeom>
          <a:ln w="15875">
            <a:solidFill>
              <a:srgbClr val="AD0101"/>
            </a:solidFill>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34" name="Shape 34"/>
          <p:cNvSpPr>
            <a:spLocks noGrp="1"/>
          </p:cNvSpPr>
          <p:nvPr>
            <p:ph type="title"/>
          </p:nvPr>
        </p:nvSpPr>
        <p:spPr>
          <a:xfrm>
            <a:off x="762000" y="3429000"/>
            <a:ext cx="6781800" cy="1200150"/>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39" name="Shape 39"/>
          <p:cNvSpPr>
            <a:spLocks noGrp="1"/>
          </p:cNvSpPr>
          <p:nvPr>
            <p:ph type="title"/>
          </p:nvPr>
        </p:nvSpPr>
        <p:spPr>
          <a:xfrm>
            <a:off x="762000" y="3429000"/>
            <a:ext cx="6784848" cy="1200150"/>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40" name="Shape 40"/>
          <p:cNvSpPr>
            <a:spLocks noGrp="1"/>
          </p:cNvSpPr>
          <p:nvPr>
            <p:ph type="body" idx="1"/>
          </p:nvPr>
        </p:nvSpPr>
        <p:spPr>
          <a:xfrm>
            <a:off x="3710866" y="342900"/>
            <a:ext cx="4594934" cy="3086100"/>
          </a:xfrm>
          <a:prstGeom prst="rect">
            <a:avLst/>
          </a:prstGeom>
        </p:spPr>
        <p:txBody>
          <a:bodyPr anchor="ctr"/>
          <a:lstStyle/>
          <a:p>
            <a:pPr lvl="0">
              <a:defRPr sz="1800">
                <a:solidFill>
                  <a:srgbClr val="000000"/>
                </a:solidFill>
              </a:defRPr>
            </a:pPr>
            <a:r>
              <a:rPr sz="2400">
                <a:solidFill>
                  <a:srgbClr val="303030"/>
                </a:solidFill>
              </a:rPr>
              <a:t>按一下以編輯母片文字樣式</a:t>
            </a:r>
          </a:p>
          <a:p>
            <a:pPr lvl="1">
              <a:defRPr sz="1800">
                <a:solidFill>
                  <a:srgbClr val="000000"/>
                </a:solidFill>
              </a:defRPr>
            </a:pPr>
            <a:r>
              <a:rPr sz="2400">
                <a:solidFill>
                  <a:srgbClr val="303030"/>
                </a:solidFill>
              </a:rPr>
              <a:t>第二層</a:t>
            </a:r>
          </a:p>
          <a:p>
            <a:pPr lvl="2">
              <a:defRPr sz="1800">
                <a:solidFill>
                  <a:srgbClr val="000000"/>
                </a:solidFill>
              </a:defRPr>
            </a:pPr>
            <a:r>
              <a:rPr sz="2400">
                <a:solidFill>
                  <a:srgbClr val="303030"/>
                </a:solidFill>
              </a:rPr>
              <a:t>第三層</a:t>
            </a:r>
          </a:p>
          <a:p>
            <a:pPr lvl="3">
              <a:defRPr sz="1800">
                <a:solidFill>
                  <a:srgbClr val="000000"/>
                </a:solidFill>
              </a:defRPr>
            </a:pPr>
            <a:r>
              <a:rPr sz="2400">
                <a:solidFill>
                  <a:srgbClr val="303030"/>
                </a:solidFill>
              </a:rPr>
              <a:t>第四層</a:t>
            </a:r>
          </a:p>
          <a:p>
            <a:pPr lvl="4">
              <a:defRPr sz="1800">
                <a:solidFill>
                  <a:srgbClr val="000000"/>
                </a:solidFill>
              </a:defRPr>
            </a:pPr>
            <a:r>
              <a:rPr sz="2400">
                <a:solidFill>
                  <a:srgbClr val="303030"/>
                </a:solidFill>
              </a:rPr>
              <a:t>第五層</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42" name="Shape 42"/>
          <p:cNvSpPr/>
          <p:nvPr/>
        </p:nvSpPr>
        <p:spPr>
          <a:xfrm flipH="1">
            <a:off x="3581399" y="457794"/>
            <a:ext cx="1590" cy="2857503"/>
          </a:xfrm>
          <a:prstGeom prst="line">
            <a:avLst/>
          </a:prstGeom>
          <a:ln w="15875">
            <a:solidFill>
              <a:srgbClr val="989898"/>
            </a:solidFill>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44" name="Shape 44"/>
          <p:cNvSpPr>
            <a:spLocks noGrp="1"/>
          </p:cNvSpPr>
          <p:nvPr>
            <p:ph type="title"/>
          </p:nvPr>
        </p:nvSpPr>
        <p:spPr>
          <a:xfrm>
            <a:off x="758951" y="3330773"/>
            <a:ext cx="6784849" cy="1298380"/>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45" name="Shape 45"/>
          <p:cNvSpPr>
            <a:spLocks noGrp="1"/>
          </p:cNvSpPr>
          <p:nvPr>
            <p:ph type="body" idx="1"/>
          </p:nvPr>
        </p:nvSpPr>
        <p:spPr>
          <a:xfrm>
            <a:off x="850391" y="2628900"/>
            <a:ext cx="7391401" cy="701875"/>
          </a:xfrm>
          <a:prstGeom prst="rect">
            <a:avLst/>
          </a:prstGeom>
        </p:spPr>
        <p:txBody>
          <a:bodyPr/>
          <a:lstStyle>
            <a:lvl1pPr marL="0" indent="0">
              <a:spcBef>
                <a:spcPts val="400"/>
              </a:spcBef>
              <a:buClrTx/>
              <a:buSzTx/>
              <a:buFontTx/>
              <a:buNone/>
              <a:defRPr sz="1800"/>
            </a:lvl1pPr>
          </a:lstStyle>
          <a:p>
            <a:pPr lvl="0">
              <a:defRPr>
                <a:solidFill>
                  <a:srgbClr val="000000"/>
                </a:solidFill>
              </a:defRPr>
            </a:pPr>
            <a:r>
              <a:rPr>
                <a:solidFill>
                  <a:srgbClr val="303030"/>
                </a:solidFill>
              </a:rPr>
              <a:t>按一下以編輯母片文字樣式</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標題及直排文字">
    <p:spTree>
      <p:nvGrpSpPr>
        <p:cNvPr id="1" name=""/>
        <p:cNvGrpSpPr/>
        <p:nvPr/>
      </p:nvGrpSpPr>
      <p:grpSpPr>
        <a:xfrm>
          <a:off x="0" y="0"/>
          <a:ext cx="0" cy="0"/>
          <a:chOff x="0" y="0"/>
          <a:chExt cx="0" cy="0"/>
        </a:xfrm>
      </p:grpSpPr>
      <p:sp>
        <p:nvSpPr>
          <p:cNvPr id="48" name="Shape 48"/>
          <p:cNvSpPr>
            <a:spLocks noGrp="1"/>
          </p:cNvSpPr>
          <p:nvPr>
            <p:ph type="title"/>
          </p:nvPr>
        </p:nvSpPr>
        <p:spPr>
          <a:xfrm>
            <a:off x="762000" y="3429000"/>
            <a:ext cx="6781800" cy="1200150"/>
          </a:xfrm>
          <a:prstGeom prst="rect">
            <a:avLst/>
          </a:prstGeom>
        </p:spPr>
        <p:txBody>
          <a:bodyPr/>
          <a:lstStyle/>
          <a:p>
            <a:pPr lvl="0">
              <a:defRPr sz="1800">
                <a:solidFill>
                  <a:srgbClr val="000000"/>
                </a:solidFill>
              </a:defRPr>
            </a:pPr>
            <a:r>
              <a:rPr sz="5400">
                <a:solidFill>
                  <a:srgbClr val="262626"/>
                </a:solidFill>
              </a:rPr>
              <a:t>按一下以編輯母片標題樣式</a:t>
            </a:r>
          </a:p>
        </p:txBody>
      </p:sp>
      <p:sp>
        <p:nvSpPr>
          <p:cNvPr id="49" name="Shape 49"/>
          <p:cNvSpPr>
            <a:spLocks noGrp="1"/>
          </p:cNvSpPr>
          <p:nvPr>
            <p:ph type="body" idx="1"/>
          </p:nvPr>
        </p:nvSpPr>
        <p:spPr>
          <a:xfrm>
            <a:off x="914400" y="514350"/>
            <a:ext cx="7239000" cy="2914650"/>
          </a:xfrm>
          <a:prstGeom prst="rect">
            <a:avLst/>
          </a:prstGeom>
        </p:spPr>
        <p:txBody>
          <a:bodyPr/>
          <a:lstStyle/>
          <a:p>
            <a:pPr lvl="0">
              <a:defRPr sz="1800">
                <a:solidFill>
                  <a:srgbClr val="000000"/>
                </a:solidFill>
              </a:defRPr>
            </a:pPr>
            <a:r>
              <a:rPr sz="2400">
                <a:solidFill>
                  <a:srgbClr val="303030"/>
                </a:solidFill>
              </a:rPr>
              <a:t>按一下以編輯母片文字樣式</a:t>
            </a:r>
          </a:p>
          <a:p>
            <a:pPr lvl="1">
              <a:defRPr sz="1800">
                <a:solidFill>
                  <a:srgbClr val="000000"/>
                </a:solidFill>
              </a:defRPr>
            </a:pPr>
            <a:r>
              <a:rPr sz="2400">
                <a:solidFill>
                  <a:srgbClr val="303030"/>
                </a:solidFill>
              </a:rPr>
              <a:t>第二層</a:t>
            </a:r>
          </a:p>
          <a:p>
            <a:pPr lvl="2">
              <a:defRPr sz="1800">
                <a:solidFill>
                  <a:srgbClr val="000000"/>
                </a:solidFill>
              </a:defRPr>
            </a:pPr>
            <a:r>
              <a:rPr sz="2400">
                <a:solidFill>
                  <a:srgbClr val="303030"/>
                </a:solidFill>
              </a:rPr>
              <a:t>第三層</a:t>
            </a:r>
          </a:p>
          <a:p>
            <a:pPr lvl="3">
              <a:defRPr sz="1800">
                <a:solidFill>
                  <a:srgbClr val="000000"/>
                </a:solidFill>
              </a:defRPr>
            </a:pPr>
            <a:r>
              <a:rPr sz="2400">
                <a:solidFill>
                  <a:srgbClr val="303030"/>
                </a:solidFill>
              </a:rPr>
              <a:t>第四層</a:t>
            </a:r>
          </a:p>
          <a:p>
            <a:pPr lvl="4">
              <a:defRPr sz="1800">
                <a:solidFill>
                  <a:srgbClr val="000000"/>
                </a:solidFill>
              </a:defRPr>
            </a:pPr>
            <a:r>
              <a:rPr sz="2400">
                <a:solidFill>
                  <a:srgbClr val="303030"/>
                </a:solidFill>
              </a:rPr>
              <a:t>第五層</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777240" y="0"/>
            <a:ext cx="7543801" cy="285750"/>
          </a:xfrm>
          <a:prstGeom prst="rect">
            <a:avLst/>
          </a:prstGeom>
          <a:solidFill>
            <a:srgbClr val="AD0101"/>
          </a:solidFill>
          <a:ln w="12700">
            <a:miter lim="400000"/>
          </a:ln>
        </p:spPr>
        <p:txBody>
          <a:bodyPr lIns="0" tIns="0" rIns="0" bIns="0" anchor="ctr"/>
          <a:lstStyle/>
          <a:p>
            <a:pPr lvl="0" algn="ctr">
              <a:defRPr>
                <a:solidFill>
                  <a:srgbClr val="FFFFFF"/>
                </a:solidFill>
                <a:latin typeface="微軟正黑體"/>
                <a:ea typeface="微軟正黑體"/>
                <a:cs typeface="微軟正黑體"/>
                <a:sym typeface="微軟正黑體"/>
              </a:defRPr>
            </a:pPr>
            <a:endParaRPr/>
          </a:p>
        </p:txBody>
      </p:sp>
      <p:sp>
        <p:nvSpPr>
          <p:cNvPr id="3" name="Shape 3"/>
          <p:cNvSpPr/>
          <p:nvPr/>
        </p:nvSpPr>
        <p:spPr>
          <a:xfrm>
            <a:off x="777240" y="4629148"/>
            <a:ext cx="7543801" cy="20579"/>
          </a:xfrm>
          <a:prstGeom prst="rect">
            <a:avLst/>
          </a:prstGeom>
          <a:solidFill>
            <a:srgbClr val="AD0101"/>
          </a:solidFill>
          <a:ln w="12700">
            <a:miter lim="400000"/>
          </a:ln>
        </p:spPr>
        <p:txBody>
          <a:bodyPr lIns="0" tIns="0" rIns="0" bIns="0" anchor="ctr"/>
          <a:lstStyle/>
          <a:p>
            <a:pPr lvl="0" algn="ctr">
              <a:defRPr>
                <a:solidFill>
                  <a:srgbClr val="FFFFFF"/>
                </a:solidFill>
                <a:latin typeface="微軟正黑體"/>
                <a:ea typeface="微軟正黑體"/>
                <a:cs typeface="微軟正黑體"/>
                <a:sym typeface="微軟正黑體"/>
              </a:defRPr>
            </a:pPr>
            <a:endParaRPr/>
          </a:p>
        </p:txBody>
      </p:sp>
      <p:sp>
        <p:nvSpPr>
          <p:cNvPr id="4" name="Shape 4"/>
          <p:cNvSpPr>
            <a:spLocks noGrp="1"/>
          </p:cNvSpPr>
          <p:nvPr>
            <p:ph type="title"/>
          </p:nvPr>
        </p:nvSpPr>
        <p:spPr>
          <a:xfrm>
            <a:off x="762000" y="0"/>
            <a:ext cx="1828800" cy="4572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pPr lvl="0">
              <a:defRPr sz="1800">
                <a:solidFill>
                  <a:srgbClr val="000000"/>
                </a:solidFill>
              </a:defRPr>
            </a:pPr>
            <a:r>
              <a:rPr sz="5400">
                <a:solidFill>
                  <a:srgbClr val="262626"/>
                </a:solidFill>
              </a:rPr>
              <a:t>按一下以編輯母片標題樣式</a:t>
            </a:r>
          </a:p>
        </p:txBody>
      </p:sp>
      <p:sp>
        <p:nvSpPr>
          <p:cNvPr id="5" name="Shape 5"/>
          <p:cNvSpPr>
            <a:spLocks noGrp="1"/>
          </p:cNvSpPr>
          <p:nvPr>
            <p:ph type="body" idx="1"/>
          </p:nvPr>
        </p:nvSpPr>
        <p:spPr>
          <a:xfrm>
            <a:off x="2590800" y="514351"/>
            <a:ext cx="5715000" cy="462914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2400">
                <a:solidFill>
                  <a:srgbClr val="303030"/>
                </a:solidFill>
              </a:rPr>
              <a:t>按一下以編輯母片文字樣式</a:t>
            </a:r>
          </a:p>
          <a:p>
            <a:pPr lvl="1">
              <a:defRPr sz="1800">
                <a:solidFill>
                  <a:srgbClr val="000000"/>
                </a:solidFill>
              </a:defRPr>
            </a:pPr>
            <a:r>
              <a:rPr sz="2400">
                <a:solidFill>
                  <a:srgbClr val="303030"/>
                </a:solidFill>
              </a:rPr>
              <a:t>第二層</a:t>
            </a:r>
          </a:p>
          <a:p>
            <a:pPr lvl="2">
              <a:defRPr sz="1800">
                <a:solidFill>
                  <a:srgbClr val="000000"/>
                </a:solidFill>
              </a:defRPr>
            </a:pPr>
            <a:r>
              <a:rPr sz="2400">
                <a:solidFill>
                  <a:srgbClr val="303030"/>
                </a:solidFill>
              </a:rPr>
              <a:t>第三層</a:t>
            </a:r>
          </a:p>
          <a:p>
            <a:pPr lvl="3">
              <a:defRPr sz="1800">
                <a:solidFill>
                  <a:srgbClr val="000000"/>
                </a:solidFill>
              </a:defRPr>
            </a:pPr>
            <a:r>
              <a:rPr sz="2400">
                <a:solidFill>
                  <a:srgbClr val="303030"/>
                </a:solidFill>
              </a:rPr>
              <a:t>第四層</a:t>
            </a:r>
          </a:p>
          <a:p>
            <a:pPr lvl="4">
              <a:defRPr sz="1800">
                <a:solidFill>
                  <a:srgbClr val="000000"/>
                </a:solidFill>
              </a:defRPr>
            </a:pPr>
            <a:r>
              <a:rPr sz="2400">
                <a:solidFill>
                  <a:srgbClr val="303030"/>
                </a:solidFill>
              </a:rPr>
              <a:t>第五層</a:t>
            </a:r>
          </a:p>
        </p:txBody>
      </p:sp>
      <p:sp>
        <p:nvSpPr>
          <p:cNvPr id="6" name="Shape 6"/>
          <p:cNvSpPr>
            <a:spLocks noGrp="1"/>
          </p:cNvSpPr>
          <p:nvPr>
            <p:ph type="sldNum" sz="quarter" idx="2"/>
          </p:nvPr>
        </p:nvSpPr>
        <p:spPr>
          <a:xfrm>
            <a:off x="7620000" y="4172727"/>
            <a:ext cx="762000" cy="459737"/>
          </a:xfrm>
          <a:prstGeom prst="rect">
            <a:avLst/>
          </a:prstGeom>
          <a:ln w="12700">
            <a:miter lim="400000"/>
          </a:ln>
        </p:spPr>
        <p:txBody>
          <a:bodyPr lIns="45718" tIns="45718" rIns="45718" bIns="45718" anchor="ctr">
            <a:spAutoFit/>
          </a:bodyPr>
          <a:lstStyle>
            <a:lvl1pPr algn="r">
              <a:defRPr sz="2400">
                <a:solidFill>
                  <a:srgbClr val="262626"/>
                </a:solidFill>
                <a:latin typeface="微軟正黑體"/>
                <a:ea typeface="微軟正黑體"/>
                <a:cs typeface="微軟正黑體"/>
                <a:sym typeface="微軟正黑體"/>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a:defRPr sz="5400">
          <a:solidFill>
            <a:srgbClr val="262626"/>
          </a:solidFill>
          <a:latin typeface="微軟正黑體"/>
          <a:ea typeface="微軟正黑體"/>
          <a:cs typeface="微軟正黑體"/>
          <a:sym typeface="微軟正黑體"/>
        </a:defRPr>
      </a:lvl1pPr>
      <a:lvl2pPr>
        <a:defRPr sz="5400">
          <a:solidFill>
            <a:srgbClr val="262626"/>
          </a:solidFill>
          <a:latin typeface="微軟正黑體"/>
          <a:ea typeface="微軟正黑體"/>
          <a:cs typeface="微軟正黑體"/>
          <a:sym typeface="微軟正黑體"/>
        </a:defRPr>
      </a:lvl2pPr>
      <a:lvl3pPr>
        <a:defRPr sz="5400">
          <a:solidFill>
            <a:srgbClr val="262626"/>
          </a:solidFill>
          <a:latin typeface="微軟正黑體"/>
          <a:ea typeface="微軟正黑體"/>
          <a:cs typeface="微軟正黑體"/>
          <a:sym typeface="微軟正黑體"/>
        </a:defRPr>
      </a:lvl3pPr>
      <a:lvl4pPr>
        <a:defRPr sz="5400">
          <a:solidFill>
            <a:srgbClr val="262626"/>
          </a:solidFill>
          <a:latin typeface="微軟正黑體"/>
          <a:ea typeface="微軟正黑體"/>
          <a:cs typeface="微軟正黑體"/>
          <a:sym typeface="微軟正黑體"/>
        </a:defRPr>
      </a:lvl4pPr>
      <a:lvl5pPr>
        <a:defRPr sz="5400">
          <a:solidFill>
            <a:srgbClr val="262626"/>
          </a:solidFill>
          <a:latin typeface="微軟正黑體"/>
          <a:ea typeface="微軟正黑體"/>
          <a:cs typeface="微軟正黑體"/>
          <a:sym typeface="微軟正黑體"/>
        </a:defRPr>
      </a:lvl5pPr>
      <a:lvl6pPr>
        <a:defRPr sz="5400">
          <a:solidFill>
            <a:srgbClr val="262626"/>
          </a:solidFill>
          <a:latin typeface="微軟正黑體"/>
          <a:ea typeface="微軟正黑體"/>
          <a:cs typeface="微軟正黑體"/>
          <a:sym typeface="微軟正黑體"/>
        </a:defRPr>
      </a:lvl6pPr>
      <a:lvl7pPr>
        <a:defRPr sz="5400">
          <a:solidFill>
            <a:srgbClr val="262626"/>
          </a:solidFill>
          <a:latin typeface="微軟正黑體"/>
          <a:ea typeface="微軟正黑體"/>
          <a:cs typeface="微軟正黑體"/>
          <a:sym typeface="微軟正黑體"/>
        </a:defRPr>
      </a:lvl7pPr>
      <a:lvl8pPr>
        <a:defRPr sz="5400">
          <a:solidFill>
            <a:srgbClr val="262626"/>
          </a:solidFill>
          <a:latin typeface="微軟正黑體"/>
          <a:ea typeface="微軟正黑體"/>
          <a:cs typeface="微軟正黑體"/>
          <a:sym typeface="微軟正黑體"/>
        </a:defRPr>
      </a:lvl8pPr>
      <a:lvl9pPr>
        <a:defRPr sz="5400">
          <a:solidFill>
            <a:srgbClr val="262626"/>
          </a:solidFill>
          <a:latin typeface="微軟正黑體"/>
          <a:ea typeface="微軟正黑體"/>
          <a:cs typeface="微軟正黑體"/>
          <a:sym typeface="微軟正黑體"/>
        </a:defRPr>
      </a:lvl9pPr>
    </p:titleStyle>
    <p:bodyStyle>
      <a:lvl1pPr marL="274320" indent="-27432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1pPr>
      <a:lvl2pPr marL="619298" indent="-299257">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2pPr>
      <a:lvl3pPr marL="914400" indent="-274319">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3pPr>
      <a:lvl4pPr marL="1219200" indent="-3048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4pPr>
      <a:lvl5pPr marL="1447800" indent="-3048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5pPr>
      <a:lvl6pPr marL="1760220" indent="-3429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6pPr>
      <a:lvl7pPr marL="2016249" indent="-3429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7pPr>
      <a:lvl8pPr marL="2308860" indent="-3429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8pPr>
      <a:lvl9pPr marL="2583177" indent="-342900">
        <a:spcBef>
          <a:spcPts val="500"/>
        </a:spcBef>
        <a:buClr>
          <a:srgbClr val="AD0101"/>
        </a:buClr>
        <a:buSzPct val="100000"/>
        <a:buFont typeface="Arial"/>
        <a:buChar char="•"/>
        <a:defRPr sz="2400">
          <a:solidFill>
            <a:srgbClr val="303030"/>
          </a:solidFill>
          <a:latin typeface="微軟正黑體"/>
          <a:ea typeface="微軟正黑體"/>
          <a:cs typeface="微軟正黑體"/>
          <a:sym typeface="微軟正黑體"/>
        </a:defRPr>
      </a:lvl9pPr>
    </p:bodyStyle>
    <p:otherStyle>
      <a:lvl1pPr algn="r">
        <a:defRPr sz="2400">
          <a:solidFill>
            <a:schemeClr val="tx1"/>
          </a:solidFill>
          <a:latin typeface="+mn-lt"/>
          <a:ea typeface="+mn-ea"/>
          <a:cs typeface="+mn-cs"/>
          <a:sym typeface="微軟正黑體"/>
        </a:defRPr>
      </a:lvl1pPr>
      <a:lvl2pPr algn="r">
        <a:defRPr sz="2400">
          <a:solidFill>
            <a:schemeClr val="tx1"/>
          </a:solidFill>
          <a:latin typeface="+mn-lt"/>
          <a:ea typeface="+mn-ea"/>
          <a:cs typeface="+mn-cs"/>
          <a:sym typeface="微軟正黑體"/>
        </a:defRPr>
      </a:lvl2pPr>
      <a:lvl3pPr algn="r">
        <a:defRPr sz="2400">
          <a:solidFill>
            <a:schemeClr val="tx1"/>
          </a:solidFill>
          <a:latin typeface="+mn-lt"/>
          <a:ea typeface="+mn-ea"/>
          <a:cs typeface="+mn-cs"/>
          <a:sym typeface="微軟正黑體"/>
        </a:defRPr>
      </a:lvl3pPr>
      <a:lvl4pPr algn="r">
        <a:defRPr sz="2400">
          <a:solidFill>
            <a:schemeClr val="tx1"/>
          </a:solidFill>
          <a:latin typeface="+mn-lt"/>
          <a:ea typeface="+mn-ea"/>
          <a:cs typeface="+mn-cs"/>
          <a:sym typeface="微軟正黑體"/>
        </a:defRPr>
      </a:lvl4pPr>
      <a:lvl5pPr algn="r">
        <a:defRPr sz="2400">
          <a:solidFill>
            <a:schemeClr val="tx1"/>
          </a:solidFill>
          <a:latin typeface="+mn-lt"/>
          <a:ea typeface="+mn-ea"/>
          <a:cs typeface="+mn-cs"/>
          <a:sym typeface="微軟正黑體"/>
        </a:defRPr>
      </a:lvl5pPr>
      <a:lvl6pPr algn="r">
        <a:defRPr sz="2400">
          <a:solidFill>
            <a:schemeClr val="tx1"/>
          </a:solidFill>
          <a:latin typeface="+mn-lt"/>
          <a:ea typeface="+mn-ea"/>
          <a:cs typeface="+mn-cs"/>
          <a:sym typeface="微軟正黑體"/>
        </a:defRPr>
      </a:lvl6pPr>
      <a:lvl7pPr algn="r">
        <a:defRPr sz="2400">
          <a:solidFill>
            <a:schemeClr val="tx1"/>
          </a:solidFill>
          <a:latin typeface="+mn-lt"/>
          <a:ea typeface="+mn-ea"/>
          <a:cs typeface="+mn-cs"/>
          <a:sym typeface="微軟正黑體"/>
        </a:defRPr>
      </a:lvl7pPr>
      <a:lvl8pPr algn="r">
        <a:defRPr sz="2400">
          <a:solidFill>
            <a:schemeClr val="tx1"/>
          </a:solidFill>
          <a:latin typeface="+mn-lt"/>
          <a:ea typeface="+mn-ea"/>
          <a:cs typeface="+mn-cs"/>
          <a:sym typeface="微軟正黑體"/>
        </a:defRPr>
      </a:lvl8pPr>
      <a:lvl9pPr algn="r">
        <a:defRPr sz="2400">
          <a:solidFill>
            <a:schemeClr val="tx1"/>
          </a:solidFill>
          <a:latin typeface="+mn-lt"/>
          <a:ea typeface="+mn-ea"/>
          <a:cs typeface="+mn-cs"/>
          <a:sym typeface="微軟正黑體"/>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ssessment.1111.com.tw/cstar/index.aspx" TargetMode="External"/><Relationship Id="rId2" Type="http://schemas.openxmlformats.org/officeDocument/2006/relationships/hyperlink" Target="https://forms.gle/wEAw9tuPfi7yCudy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ssessment.1111.com.tw/cstar_school/index.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762000" y="1275604"/>
            <a:ext cx="7543800" cy="899543"/>
          </a:xfrm>
          <a:prstGeom prst="rect">
            <a:avLst/>
          </a:prstGeom>
        </p:spPr>
        <p:txBody>
          <a:bodyPr lIns="0" tIns="0" rIns="0" bIns="0">
            <a:normAutofit/>
          </a:bodyPr>
          <a:lstStyle/>
          <a:p>
            <a:pPr algn="ctr" defTabSz="374904">
              <a:defRPr sz="1800">
                <a:solidFill>
                  <a:srgbClr val="000000"/>
                </a:solidFill>
              </a:defRPr>
            </a:pPr>
            <a:r>
              <a:rPr dirty="0"/>
              <a:t/>
            </a:r>
            <a:br>
              <a:rPr dirty="0"/>
            </a:br>
            <a:r>
              <a:rPr sz="1600" dirty="0" err="1" smtClean="0">
                <a:solidFill>
                  <a:srgbClr val="FFFFFF"/>
                </a:solidFill>
              </a:rPr>
              <a:t>測評</a:t>
            </a:r>
            <a:r>
              <a:rPr lang="zh-TW" altLang="en-US" sz="1600" dirty="0" smtClean="0">
                <a:solidFill>
                  <a:srgbClr val="FFFFFF"/>
                </a:solidFill>
              </a:rPr>
              <a:t>職涯輔導師資班培訓</a:t>
            </a:r>
            <a:r>
              <a:rPr sz="1600" dirty="0" err="1" smtClean="0">
                <a:solidFill>
                  <a:srgbClr val="FFFFFF"/>
                </a:solidFill>
              </a:rPr>
              <a:t>計劃</a:t>
            </a:r>
            <a:r>
              <a:rPr sz="1600" dirty="0" smtClean="0">
                <a:solidFill>
                  <a:srgbClr val="FFFFFF"/>
                </a:solidFill>
              </a:rPr>
              <a:t> </a:t>
            </a:r>
            <a:endParaRPr sz="1600" dirty="0">
              <a:solidFill>
                <a:srgbClr val="FFFFFF"/>
              </a:solidFill>
            </a:endParaRPr>
          </a:p>
        </p:txBody>
      </p:sp>
      <p:sp>
        <p:nvSpPr>
          <p:cNvPr id="59" name="Shape 59"/>
          <p:cNvSpPr>
            <a:spLocks noGrp="1"/>
          </p:cNvSpPr>
          <p:nvPr>
            <p:ph type="body" idx="1"/>
          </p:nvPr>
        </p:nvSpPr>
        <p:spPr>
          <a:xfrm>
            <a:off x="1170384" y="2319164"/>
            <a:ext cx="6858000" cy="742954"/>
          </a:xfrm>
          <a:prstGeom prst="rect">
            <a:avLst/>
          </a:prstGeom>
        </p:spPr>
        <p:txBody>
          <a:bodyPr lIns="0" tIns="0" rIns="0" bIns="0" anchor="ctr"/>
          <a:lstStyle>
            <a:lvl1pPr algn="ctr">
              <a:spcBef>
                <a:spcPts val="500"/>
              </a:spcBef>
              <a:defRPr sz="2200"/>
            </a:lvl1pPr>
          </a:lstStyle>
          <a:p>
            <a:pPr lvl="0">
              <a:defRPr sz="1800">
                <a:solidFill>
                  <a:srgbClr val="000000"/>
                </a:solidFill>
              </a:defRPr>
            </a:pPr>
            <a:r>
              <a:rPr sz="2200" dirty="0" smtClean="0">
                <a:solidFill>
                  <a:srgbClr val="303030"/>
                </a:solidFill>
              </a:rPr>
              <a:t>2021/</a:t>
            </a:r>
            <a:r>
              <a:rPr lang="en-US" sz="2200" dirty="0" smtClean="0">
                <a:solidFill>
                  <a:srgbClr val="303030"/>
                </a:solidFill>
              </a:rPr>
              <a:t>2/1</a:t>
            </a:r>
            <a:r>
              <a:rPr lang="en-US" altLang="zh-TW" sz="2200" dirty="0" smtClean="0">
                <a:solidFill>
                  <a:srgbClr val="303030"/>
                </a:solidFill>
              </a:rPr>
              <a:t>8</a:t>
            </a:r>
            <a:endParaRPr sz="2200" dirty="0">
              <a:solidFill>
                <a:srgbClr val="303030"/>
              </a:solidFill>
            </a:endParaRPr>
          </a:p>
        </p:txBody>
      </p:sp>
      <p:pic>
        <p:nvPicPr>
          <p:cNvPr id="60" name="image1.png"/>
          <p:cNvPicPr/>
          <p:nvPr/>
        </p:nvPicPr>
        <p:blipFill>
          <a:blip r:embed="rId2" cstate="print">
            <a:extLst/>
          </a:blip>
          <a:stretch>
            <a:fillRect/>
          </a:stretch>
        </p:blipFill>
        <p:spPr>
          <a:xfrm>
            <a:off x="827584" y="2355726"/>
            <a:ext cx="1243017" cy="354016"/>
          </a:xfrm>
          <a:prstGeom prst="rect">
            <a:avLst/>
          </a:prstGeom>
          <a:ln w="12700">
            <a:miter lim="400000"/>
          </a:ln>
        </p:spPr>
      </p:pic>
      <p:pic>
        <p:nvPicPr>
          <p:cNvPr id="61" name="image2.png" descr="九大-logo.png"/>
          <p:cNvPicPr/>
          <p:nvPr/>
        </p:nvPicPr>
        <p:blipFill>
          <a:blip r:embed="rId3" cstate="print">
            <a:extLst/>
          </a:blip>
          <a:stretch>
            <a:fillRect/>
          </a:stretch>
        </p:blipFill>
        <p:spPr>
          <a:xfrm>
            <a:off x="683568" y="195485"/>
            <a:ext cx="7620001" cy="1409701"/>
          </a:xfrm>
          <a:prstGeom prst="rect">
            <a:avLst/>
          </a:prstGeom>
          <a:ln w="12700">
            <a:miter lim="400000"/>
          </a:ln>
        </p:spPr>
      </p:pic>
      <p:pic>
        <p:nvPicPr>
          <p:cNvPr id="6" name="圖片 7" descr="創意企業大學logo.png"/>
          <p:cNvPicPr>
            <a:picLocks noChangeAspect="1"/>
          </p:cNvPicPr>
          <p:nvPr/>
        </p:nvPicPr>
        <p:blipFill>
          <a:blip r:embed="rId4" cstate="print"/>
          <a:srcRect/>
          <a:stretch>
            <a:fillRect/>
          </a:stretch>
        </p:blipFill>
        <p:spPr bwMode="auto">
          <a:xfrm>
            <a:off x="2771874" y="4114899"/>
            <a:ext cx="3816350" cy="473075"/>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755576" y="267492"/>
            <a:ext cx="6781801" cy="792093"/>
          </a:xfrm>
          <a:prstGeom prst="rect">
            <a:avLst/>
          </a:prstGeom>
        </p:spPr>
        <p:txBody>
          <a:bodyPr>
            <a:normAutofit/>
          </a:bodyPr>
          <a:lstStyle>
            <a:lvl1pPr defTabSz="832102">
              <a:defRPr sz="3900"/>
            </a:lvl1pPr>
          </a:lstStyle>
          <a:p>
            <a:pPr lvl="0">
              <a:defRPr sz="1800">
                <a:solidFill>
                  <a:srgbClr val="000000"/>
                </a:solidFill>
              </a:defRPr>
            </a:pPr>
            <a:r>
              <a:rPr lang="zh-TW" altLang="en-US" sz="4000" dirty="0" smtClean="0"/>
              <a:t>九大職涯輔導師認証分級</a:t>
            </a:r>
            <a:endParaRPr sz="6600" dirty="0">
              <a:solidFill>
                <a:srgbClr val="262626"/>
              </a:solidFill>
            </a:endParaRPr>
          </a:p>
        </p:txBody>
      </p:sp>
      <p:sp>
        <p:nvSpPr>
          <p:cNvPr id="4" name="文字版面配置區 3"/>
          <p:cNvSpPr>
            <a:spLocks noGrp="1"/>
          </p:cNvSpPr>
          <p:nvPr>
            <p:ph type="body" idx="1"/>
          </p:nvPr>
        </p:nvSpPr>
        <p:spPr/>
        <p:txBody>
          <a:bodyPr/>
          <a:lstStyle/>
          <a:p>
            <a:endParaRPr lang="zh-TW" altLang="en-US" dirty="0"/>
          </a:p>
        </p:txBody>
      </p:sp>
      <p:graphicFrame>
        <p:nvGraphicFramePr>
          <p:cNvPr id="5" name="表格 4"/>
          <p:cNvGraphicFramePr>
            <a:graphicFrameLocks noGrp="1"/>
          </p:cNvGraphicFramePr>
          <p:nvPr/>
        </p:nvGraphicFramePr>
        <p:xfrm>
          <a:off x="683568" y="1059582"/>
          <a:ext cx="7632848" cy="3450542"/>
        </p:xfrm>
        <a:graphic>
          <a:graphicData uri="http://schemas.openxmlformats.org/drawingml/2006/table">
            <a:tbl>
              <a:tblPr firstRow="1" bandRow="1">
                <a:tableStyleId>{284E427A-3D55-4303-BF80-6455036E1DE7}</a:tableStyleId>
              </a:tblPr>
              <a:tblGrid>
                <a:gridCol w="1944216"/>
                <a:gridCol w="1872208"/>
                <a:gridCol w="1368152"/>
                <a:gridCol w="2448272"/>
              </a:tblGrid>
              <a:tr h="360040">
                <a:tc>
                  <a:txBody>
                    <a:bodyPr/>
                    <a:lstStyle/>
                    <a:p>
                      <a:pPr algn="ctr"/>
                      <a:r>
                        <a:rPr lang="zh-TW" altLang="en-US" sz="1400" dirty="0" smtClean="0">
                          <a:latin typeface="微軟正黑體" pitchFamily="34" charset="-120"/>
                          <a:ea typeface="微軟正黑體" pitchFamily="34" charset="-120"/>
                        </a:rPr>
                        <a:t>職能分級  </a:t>
                      </a:r>
                      <a:endParaRPr lang="zh-TW" altLang="en-US" sz="1400" dirty="0">
                        <a:latin typeface="微軟正黑體" pitchFamily="34" charset="-120"/>
                        <a:ea typeface="微軟正黑體" pitchFamily="34" charset="-120"/>
                      </a:endParaRPr>
                    </a:p>
                  </a:txBody>
                  <a:tcPr anchor="ctr"/>
                </a:tc>
                <a:tc>
                  <a:txBody>
                    <a:bodyPr/>
                    <a:lstStyle/>
                    <a:p>
                      <a:pPr algn="ctr"/>
                      <a:r>
                        <a:rPr lang="zh-TW" altLang="en-US" sz="1400" dirty="0" smtClean="0">
                          <a:latin typeface="微軟正黑體" pitchFamily="34" charset="-120"/>
                          <a:ea typeface="微軟正黑體" pitchFamily="34" charset="-120"/>
                        </a:rPr>
                        <a:t>九大職涯輔導師</a:t>
                      </a:r>
                      <a:endParaRPr lang="zh-TW" altLang="en-US" sz="1400" dirty="0">
                        <a:latin typeface="微軟正黑體" pitchFamily="34" charset="-120"/>
                        <a:ea typeface="微軟正黑體" pitchFamily="34" charset="-120"/>
                      </a:endParaRPr>
                    </a:p>
                  </a:txBody>
                  <a:tcPr anchor="ctr"/>
                </a:tc>
                <a:tc>
                  <a:txBody>
                    <a:bodyPr/>
                    <a:lstStyle/>
                    <a:p>
                      <a:pPr algn="ctr"/>
                      <a:r>
                        <a:rPr lang="zh-TW" altLang="en-US" sz="1400" dirty="0" smtClean="0">
                          <a:latin typeface="微軟正黑體" pitchFamily="34" charset="-120"/>
                          <a:ea typeface="微軟正黑體" pitchFamily="34" charset="-120"/>
                        </a:rPr>
                        <a:t>測評工具</a:t>
                      </a:r>
                      <a:endParaRPr lang="zh-TW" altLang="en-US" sz="1400" dirty="0">
                        <a:latin typeface="微軟正黑體" pitchFamily="34" charset="-120"/>
                        <a:ea typeface="微軟正黑體" pitchFamily="34" charset="-120"/>
                      </a:endParaRPr>
                    </a:p>
                  </a:txBody>
                  <a:tcPr anchor="ctr"/>
                </a:tc>
                <a:tc>
                  <a:txBody>
                    <a:bodyPr/>
                    <a:lstStyle/>
                    <a:p>
                      <a:pPr algn="ctr"/>
                      <a:r>
                        <a:rPr lang="zh-TW" altLang="en-US" sz="1400" dirty="0" smtClean="0">
                          <a:latin typeface="微軟正黑體" pitchFamily="34" charset="-120"/>
                          <a:ea typeface="微軟正黑體" pitchFamily="34" charset="-120"/>
                        </a:rPr>
                        <a:t>認證資格</a:t>
                      </a:r>
                      <a:endParaRPr lang="zh-TW" altLang="en-US" sz="1400" dirty="0">
                        <a:latin typeface="微軟正黑體" pitchFamily="34" charset="-120"/>
                        <a:ea typeface="微軟正黑體" pitchFamily="34" charset="-120"/>
                      </a:endParaRPr>
                    </a:p>
                  </a:txBody>
                  <a:tcPr anchor="ctr"/>
                </a:tc>
              </a:tr>
              <a:tr h="600371">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itchFamily="34" charset="-120"/>
                          <a:ea typeface="微軟正黑體" pitchFamily="34" charset="-120"/>
                        </a:rPr>
                        <a:t>顧問級</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認證聘書</a:t>
                      </a:r>
                      <a:r>
                        <a:rPr lang="en-US" altLang="zh-TW" sz="1400" dirty="0" smtClean="0">
                          <a:latin typeface="微軟正黑體" pitchFamily="34" charset="-120"/>
                          <a:ea typeface="微軟正黑體" pitchFamily="34" charset="-120"/>
                        </a:rPr>
                        <a:t>5</a:t>
                      </a:r>
                      <a:r>
                        <a:rPr lang="zh-TW" altLang="en-US" sz="1400" dirty="0" smtClean="0">
                          <a:latin typeface="微軟正黑體" pitchFamily="34" charset="-120"/>
                          <a:ea typeface="微軟正黑體" pitchFamily="34" charset="-120"/>
                        </a:rPr>
                        <a:t>級</a:t>
                      </a:r>
                      <a:endParaRPr lang="zh-TW" altLang="en-US" sz="1400" dirty="0">
                        <a:latin typeface="微軟正黑體" pitchFamily="34" charset="-120"/>
                        <a:ea typeface="微軟正黑體" pitchFamily="34" charset="-120"/>
                      </a:endParaRPr>
                    </a:p>
                  </a:txBody>
                  <a:tcPr anchor="ctr"/>
                </a:tc>
                <a:tc>
                  <a:txBody>
                    <a:bodyPr/>
                    <a:lstStyle/>
                    <a:p>
                      <a:pPr algn="l"/>
                      <a:r>
                        <a:rPr lang="zh-TW" altLang="en-US" sz="1400" dirty="0" smtClean="0">
                          <a:latin typeface="微軟正黑體" pitchFamily="34" charset="-120"/>
                          <a:ea typeface="微軟正黑體" pitchFamily="34" charset="-120"/>
                        </a:rPr>
                        <a:t>職涯諮詢顧問</a:t>
                      </a:r>
                      <a:endParaRPr lang="zh-TW" altLang="en-US" sz="1400" dirty="0">
                        <a:latin typeface="微軟正黑體" pitchFamily="34" charset="-120"/>
                        <a:ea typeface="微軟正黑體" pitchFamily="34" charset="-120"/>
                      </a:endParaRPr>
                    </a:p>
                  </a:txBody>
                  <a:tcPr anchor="ctr"/>
                </a:tc>
                <a:tc>
                  <a:txBody>
                    <a:bodyPr/>
                    <a:lstStyle/>
                    <a:p>
                      <a:pPr algn="l"/>
                      <a:r>
                        <a:rPr lang="zh-TW" altLang="en-US" sz="1400" dirty="0" smtClean="0">
                          <a:latin typeface="微軟正黑體" pitchFamily="34" charset="-120"/>
                          <a:ea typeface="微軟正黑體" pitchFamily="34" charset="-120"/>
                        </a:rPr>
                        <a:t>九大職能星</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校園版</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一般版</a:t>
                      </a:r>
                      <a:endParaRPr lang="zh-TW" altLang="en-US" sz="1400" dirty="0">
                        <a:latin typeface="微軟正黑體" pitchFamily="34" charset="-120"/>
                        <a:ea typeface="微軟正黑體" pitchFamily="34" charset="-120"/>
                      </a:endParaRPr>
                    </a:p>
                  </a:txBody>
                  <a:tcPr anchor="ctr"/>
                </a:tc>
                <a:tc>
                  <a:txBody>
                    <a:bodyPr/>
                    <a:lstStyle/>
                    <a:p>
                      <a:pPr algn="l"/>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符合講師顧問聘任資歷</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需有諮商輔導相關授課經驗</a:t>
                      </a:r>
                      <a:r>
                        <a:rPr lang="en-US" altLang="zh-TW" sz="1400" dirty="0" smtClean="0">
                          <a:latin typeface="微軟正黑體" pitchFamily="34" charset="-120"/>
                          <a:ea typeface="微軟正黑體" pitchFamily="34" charset="-120"/>
                        </a:rPr>
                        <a:t>)</a:t>
                      </a:r>
                      <a:br>
                        <a:rPr lang="en-US" altLang="zh-TW" sz="1400" dirty="0" smtClean="0">
                          <a:latin typeface="微軟正黑體" pitchFamily="34" charset="-120"/>
                          <a:ea typeface="微軟正黑體" pitchFamily="34" charset="-120"/>
                        </a:rPr>
                      </a:br>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完成模組</a:t>
                      </a:r>
                      <a:r>
                        <a:rPr lang="en-US" altLang="zh-TW" sz="1400" dirty="0" err="1" smtClean="0">
                          <a:latin typeface="微軟正黑體" pitchFamily="34" charset="-120"/>
                          <a:ea typeface="微軟正黑體" pitchFamily="34" charset="-120"/>
                        </a:rPr>
                        <a:t>A+E</a:t>
                      </a:r>
                      <a:r>
                        <a:rPr lang="zh-TW" altLang="en-US" sz="1400" dirty="0" smtClean="0">
                          <a:latin typeface="微軟正黑體" pitchFamily="34" charset="-120"/>
                          <a:ea typeface="微軟正黑體" pitchFamily="34" charset="-120"/>
                        </a:rPr>
                        <a:t>課程</a:t>
                      </a:r>
                      <a:endParaRPr lang="zh-TW" altLang="en-US" sz="1400" dirty="0">
                        <a:latin typeface="微軟正黑體" pitchFamily="34" charset="-120"/>
                        <a:ea typeface="微軟正黑體" pitchFamily="34" charset="-120"/>
                      </a:endParaRPr>
                    </a:p>
                  </a:txBody>
                  <a:tcPr anchor="ctr"/>
                </a:tc>
              </a:tr>
              <a:tr h="600371">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itchFamily="34" charset="-120"/>
                          <a:ea typeface="微軟正黑體" pitchFamily="34" charset="-120"/>
                        </a:rPr>
                        <a:t>輔導級認證</a:t>
                      </a:r>
                      <a:r>
                        <a:rPr lang="en-US" altLang="zh-TW" sz="1400" dirty="0" smtClean="0">
                          <a:latin typeface="微軟正黑體" pitchFamily="34" charset="-120"/>
                          <a:ea typeface="微軟正黑體" pitchFamily="34" charset="-120"/>
                        </a:rPr>
                        <a:t>4</a:t>
                      </a:r>
                      <a:r>
                        <a:rPr lang="zh-TW" altLang="en-US" sz="1400" dirty="0" smtClean="0">
                          <a:latin typeface="微軟正黑體" pitchFamily="34" charset="-120"/>
                          <a:ea typeface="微軟正黑體" pitchFamily="34" charset="-120"/>
                        </a:rPr>
                        <a:t>級</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聘書</a:t>
                      </a:r>
                      <a:r>
                        <a:rPr lang="en-US" altLang="zh-TW" sz="1400" dirty="0" smtClean="0">
                          <a:latin typeface="微軟正黑體" pitchFamily="34" charset="-120"/>
                          <a:ea typeface="微軟正黑體" pitchFamily="34" charset="-120"/>
                        </a:rPr>
                        <a:t>)</a:t>
                      </a:r>
                      <a:endParaRPr lang="zh-TW" altLang="en-US" sz="1400" dirty="0" smtClean="0">
                        <a:latin typeface="微軟正黑體" pitchFamily="34" charset="-120"/>
                        <a:ea typeface="微軟正黑體" pitchFamily="34" charset="-120"/>
                      </a:endParaRPr>
                    </a:p>
                  </a:txBody>
                  <a:tcPr anchor="ctr"/>
                </a:tc>
                <a:tc>
                  <a:txBody>
                    <a:bodyPr/>
                    <a:lstStyle/>
                    <a:p>
                      <a:pPr algn="l"/>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校園職涯輔導師</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校園職涯諮商師</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具備心理師資格者</a:t>
                      </a:r>
                      <a:r>
                        <a:rPr lang="en-US" altLang="zh-TW" sz="1400" dirty="0" smtClean="0">
                          <a:latin typeface="微軟正黑體" pitchFamily="34" charset="-120"/>
                          <a:ea typeface="微軟正黑體" pitchFamily="34" charset="-120"/>
                        </a:rPr>
                        <a:t>)</a:t>
                      </a:r>
                      <a:endParaRPr lang="zh-TW" altLang="en-US" sz="1400" dirty="0">
                        <a:latin typeface="微軟正黑體" pitchFamily="34" charset="-120"/>
                        <a:ea typeface="微軟正黑體" pitchFamily="34" charset="-120"/>
                      </a:endParaRPr>
                    </a:p>
                  </a:txBody>
                  <a:tcPr anchor="ctr"/>
                </a:tc>
                <a:tc>
                  <a:txBody>
                    <a:bodyPr/>
                    <a:lstStyle/>
                    <a:p>
                      <a:pPr algn="l"/>
                      <a:r>
                        <a:rPr lang="zh-TW" altLang="en-US" sz="1400" dirty="0" smtClean="0">
                          <a:latin typeface="微軟正黑體" pitchFamily="34" charset="-120"/>
                          <a:ea typeface="微軟正黑體" pitchFamily="34" charset="-120"/>
                        </a:rPr>
                        <a:t>九大職能星</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校園版</a:t>
                      </a:r>
                      <a:endParaRPr lang="zh-TW" altLang="en-US" sz="1400" dirty="0">
                        <a:latin typeface="微軟正黑體" pitchFamily="34" charset="-120"/>
                        <a:ea typeface="微軟正黑體" pitchFamily="34" charset="-120"/>
                      </a:endParaRPr>
                    </a:p>
                  </a:txBody>
                  <a:tcPr anchor="ctr"/>
                </a:tc>
                <a:tc>
                  <a:txBody>
                    <a:bodyPr/>
                    <a:lstStyle/>
                    <a:p>
                      <a:pPr algn="l"/>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校園或輔導相關人員</a:t>
                      </a:r>
                      <a:endParaRPr lang="en-US" altLang="zh-TW" sz="1400" dirty="0" smtClean="0">
                        <a:latin typeface="微軟正黑體" pitchFamily="34" charset="-120"/>
                        <a:ea typeface="微軟正黑體" pitchFamily="34" charset="-120"/>
                      </a:endParaRPr>
                    </a:p>
                    <a:p>
                      <a:pPr algn="l"/>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完成</a:t>
                      </a:r>
                      <a:r>
                        <a:rPr lang="en-US" altLang="zh-TW" sz="1400" dirty="0" err="1" smtClean="0">
                          <a:latin typeface="微軟正黑體" pitchFamily="34" charset="-120"/>
                          <a:ea typeface="微軟正黑體" pitchFamily="34" charset="-120"/>
                        </a:rPr>
                        <a:t>A+B+C+D</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實作報告</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課程</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en-US" altLang="zh-TW" sz="1400" dirty="0" smtClean="0">
                          <a:latin typeface="微軟正黑體" pitchFamily="34" charset="-120"/>
                          <a:ea typeface="微軟正黑體" pitchFamily="34" charset="-120"/>
                        </a:rPr>
                        <a:t>3.</a:t>
                      </a:r>
                      <a:r>
                        <a:rPr lang="zh-TW" altLang="en-US" sz="1400" dirty="0" smtClean="0">
                          <a:latin typeface="微軟正黑體" pitchFamily="34" charset="-120"/>
                          <a:ea typeface="微軟正黑體" pitchFamily="34" charset="-120"/>
                        </a:rPr>
                        <a:t>具備職涯諮商輔導相關證明可抵免</a:t>
                      </a:r>
                      <a:r>
                        <a:rPr lang="en-US" altLang="zh-TW" sz="1400" dirty="0" smtClean="0">
                          <a:latin typeface="微軟正黑體" pitchFamily="34" charset="-120"/>
                          <a:ea typeface="微軟正黑體" pitchFamily="34" charset="-120"/>
                        </a:rPr>
                        <a:t>B</a:t>
                      </a:r>
                      <a:r>
                        <a:rPr lang="zh-TW" altLang="en-US" sz="1400" dirty="0" smtClean="0">
                          <a:latin typeface="微軟正黑體" pitchFamily="34" charset="-120"/>
                          <a:ea typeface="微軟正黑體" pitchFamily="34" charset="-120"/>
                        </a:rPr>
                        <a:t>課程</a:t>
                      </a:r>
                      <a:endParaRPr lang="zh-TW" altLang="en-US" sz="1400" dirty="0">
                        <a:latin typeface="微軟正黑體" pitchFamily="34" charset="-120"/>
                        <a:ea typeface="微軟正黑體" pitchFamily="34" charset="-120"/>
                      </a:endParaRPr>
                    </a:p>
                  </a:txBody>
                  <a:tcPr anchor="ctr"/>
                </a:tc>
              </a:tr>
              <a:tr h="600371">
                <a:tc>
                  <a:txBody>
                    <a:bodyPr/>
                    <a:lstStyle/>
                    <a:p>
                      <a:pPr algn="l"/>
                      <a:r>
                        <a:rPr lang="zh-TW" altLang="en-US" sz="1400" dirty="0" smtClean="0">
                          <a:latin typeface="微軟正黑體" pitchFamily="34" charset="-120"/>
                          <a:ea typeface="微軟正黑體" pitchFamily="34" charset="-120"/>
                        </a:rPr>
                        <a:t>輔導級認證</a:t>
                      </a:r>
                      <a:r>
                        <a:rPr lang="en-US" altLang="zh-TW" sz="1400" dirty="0" smtClean="0">
                          <a:latin typeface="微軟正黑體" pitchFamily="34" charset="-120"/>
                          <a:ea typeface="微軟正黑體" pitchFamily="34" charset="-120"/>
                        </a:rPr>
                        <a:t>3</a:t>
                      </a:r>
                      <a:r>
                        <a:rPr lang="zh-TW" altLang="en-US" sz="1400" dirty="0" smtClean="0">
                          <a:latin typeface="微軟正黑體" pitchFamily="34" charset="-120"/>
                          <a:ea typeface="微軟正黑體" pitchFamily="34" charset="-120"/>
                        </a:rPr>
                        <a:t>級</a:t>
                      </a:r>
                      <a:endParaRPr lang="zh-TW" altLang="en-US" sz="1400" dirty="0">
                        <a:latin typeface="微軟正黑體" pitchFamily="34" charset="-120"/>
                        <a:ea typeface="微軟正黑體" pitchFamily="34" charset="-120"/>
                      </a:endParaRPr>
                    </a:p>
                  </a:txBody>
                  <a:tcPr anchor="ctr"/>
                </a:tc>
                <a:tc>
                  <a:txBody>
                    <a:bodyPr/>
                    <a:lstStyle/>
                    <a:p>
                      <a:pPr algn="l"/>
                      <a:r>
                        <a:rPr lang="zh-TW" altLang="en-US" sz="1400" dirty="0" smtClean="0">
                          <a:latin typeface="微軟正黑體" pitchFamily="34" charset="-120"/>
                          <a:ea typeface="微軟正黑體" pitchFamily="34" charset="-120"/>
                        </a:rPr>
                        <a:t>校園職涯輔導師</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endParaRPr lang="zh-TW" altLang="en-US" sz="1400" dirty="0">
                        <a:latin typeface="微軟正黑體" pitchFamily="34" charset="-120"/>
                        <a:ea typeface="微軟正黑體" pitchFamily="34" charset="-120"/>
                      </a:endParaRPr>
                    </a:p>
                  </a:txBody>
                  <a:tcPr anchor="ct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itchFamily="34" charset="-120"/>
                          <a:ea typeface="微軟正黑體" pitchFamily="34" charset="-120"/>
                        </a:rPr>
                        <a:t>九大職能星</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校園版</a:t>
                      </a:r>
                    </a:p>
                  </a:txBody>
                  <a:tcPr anchor="ctr"/>
                </a:tc>
                <a:tc>
                  <a:txBody>
                    <a:bodyPr/>
                    <a:lstStyle/>
                    <a:p>
                      <a:pPr algn="l"/>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校園或輔導相關人員</a:t>
                      </a:r>
                      <a:endParaRPr lang="en-US" altLang="zh-TW" sz="1400" dirty="0" smtClean="0">
                        <a:latin typeface="微軟正黑體" pitchFamily="34" charset="-120"/>
                        <a:ea typeface="微軟正黑體" pitchFamily="34" charset="-120"/>
                      </a:endParaRPr>
                    </a:p>
                    <a:p>
                      <a:pPr algn="l"/>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完成</a:t>
                      </a:r>
                      <a:r>
                        <a:rPr lang="en-US" altLang="zh-TW" sz="1400" dirty="0" err="1" smtClean="0">
                          <a:latin typeface="微軟正黑體" pitchFamily="34" charset="-120"/>
                          <a:ea typeface="微軟正黑體" pitchFamily="34" charset="-120"/>
                        </a:rPr>
                        <a:t>A+B+D</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概念</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課程</a:t>
                      </a:r>
                      <a:endParaRPr lang="zh-TW" altLang="en-US" sz="1400" dirty="0">
                        <a:latin typeface="微軟正黑體" pitchFamily="34" charset="-120"/>
                        <a:ea typeface="微軟正黑體" pitchFamily="34" charset="-120"/>
                      </a:endParaRPr>
                    </a:p>
                  </a:txBody>
                  <a:tcPr anchor="ctr"/>
                </a:tc>
              </a:tr>
              <a:tr h="600371">
                <a:tc>
                  <a:txBody>
                    <a:bodyPr/>
                    <a:lstStyle/>
                    <a:p>
                      <a:pPr algn="l"/>
                      <a:r>
                        <a:rPr lang="zh-TW" altLang="en-US" sz="1400" dirty="0" smtClean="0">
                          <a:latin typeface="微軟正黑體" pitchFamily="34" charset="-120"/>
                          <a:ea typeface="微軟正黑體" pitchFamily="34" charset="-120"/>
                        </a:rPr>
                        <a:t>專業級認證</a:t>
                      </a:r>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級</a:t>
                      </a:r>
                      <a:endParaRPr lang="zh-TW" altLang="en-US" sz="1400" dirty="0">
                        <a:latin typeface="微軟正黑體" pitchFamily="34" charset="-120"/>
                        <a:ea typeface="微軟正黑體" pitchFamily="34" charset="-120"/>
                      </a:endParaRPr>
                    </a:p>
                  </a:txBody>
                  <a:tcPr anchor="ctr"/>
                </a:tc>
                <a:tc>
                  <a:txBody>
                    <a:bodyPr/>
                    <a:lstStyle/>
                    <a:p>
                      <a:pPr algn="l"/>
                      <a:r>
                        <a:rPr lang="zh-TW" altLang="en-US" sz="1400" dirty="0" smtClean="0">
                          <a:latin typeface="微軟正黑體" pitchFamily="34" charset="-120"/>
                          <a:ea typeface="微軟正黑體" pitchFamily="34" charset="-120"/>
                        </a:rPr>
                        <a:t>職能測評分析師</a:t>
                      </a:r>
                      <a:endParaRPr lang="zh-TW" altLang="en-US" sz="1400" dirty="0">
                        <a:latin typeface="微軟正黑體" pitchFamily="34" charset="-120"/>
                        <a:ea typeface="微軟正黑體" pitchFamily="34" charset="-120"/>
                      </a:endParaRPr>
                    </a:p>
                  </a:txBody>
                  <a:tcPr anchor="ct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400" dirty="0" smtClean="0">
                          <a:latin typeface="微軟正黑體" pitchFamily="34" charset="-120"/>
                          <a:ea typeface="微軟正黑體" pitchFamily="34" charset="-120"/>
                        </a:rPr>
                        <a:t>九大職能星</a:t>
                      </a:r>
                      <a:r>
                        <a:rPr lang="en-US" altLang="zh-TW" sz="1400" dirty="0" smtClean="0">
                          <a:latin typeface="微軟正黑體" pitchFamily="34" charset="-120"/>
                          <a:ea typeface="微軟正黑體" pitchFamily="34" charset="-120"/>
                        </a:rPr>
                        <a:t/>
                      </a:r>
                      <a:br>
                        <a:rPr lang="en-US" altLang="zh-TW" sz="1400" dirty="0" smtClean="0">
                          <a:latin typeface="微軟正黑體" pitchFamily="34" charset="-120"/>
                          <a:ea typeface="微軟正黑體" pitchFamily="34" charset="-120"/>
                        </a:rPr>
                      </a:br>
                      <a:r>
                        <a:rPr lang="zh-TW" altLang="en-US" sz="1400" dirty="0" smtClean="0">
                          <a:latin typeface="微軟正黑體" pitchFamily="34" charset="-120"/>
                          <a:ea typeface="微軟正黑體" pitchFamily="34" charset="-120"/>
                        </a:rPr>
                        <a:t>校園版</a:t>
                      </a:r>
                    </a:p>
                  </a:txBody>
                  <a:tcPr anchor="ct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校園或輔導相關人員</a:t>
                      </a:r>
                      <a:endParaRPr lang="en-US" altLang="zh-TW" sz="1400" dirty="0" smtClean="0">
                        <a:latin typeface="微軟正黑體" pitchFamily="34" charset="-120"/>
                        <a:ea typeface="微軟正黑體" pitchFamily="34" charset="-120"/>
                      </a:endParaRPr>
                    </a:p>
                    <a:p>
                      <a:pPr algn="l"/>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完成模組</a:t>
                      </a:r>
                      <a:r>
                        <a:rPr lang="en-US" altLang="zh-TW" sz="1400" dirty="0" smtClean="0">
                          <a:latin typeface="微軟正黑體" pitchFamily="34" charset="-120"/>
                          <a:ea typeface="微軟正黑體" pitchFamily="34" charset="-120"/>
                        </a:rPr>
                        <a:t>A</a:t>
                      </a:r>
                      <a:r>
                        <a:rPr lang="zh-TW" altLang="en-US" sz="1400" dirty="0" smtClean="0">
                          <a:latin typeface="微軟正黑體" pitchFamily="34" charset="-120"/>
                          <a:ea typeface="微軟正黑體" pitchFamily="34" charset="-120"/>
                        </a:rPr>
                        <a:t>課程</a:t>
                      </a:r>
                      <a:endParaRPr lang="zh-TW" altLang="en-US" sz="1400" dirty="0">
                        <a:latin typeface="微軟正黑體" pitchFamily="34" charset="-120"/>
                        <a:ea typeface="微軟正黑體" pitchFamily="34" charset="-120"/>
                      </a:endParaRPr>
                    </a:p>
                  </a:txBody>
                  <a:tcPr anchor="ctr"/>
                </a:tc>
              </a:tr>
            </a:tbl>
          </a:graphicData>
        </a:graphic>
      </p:graphicFrame>
      <p:sp>
        <p:nvSpPr>
          <p:cNvPr id="6" name="文字方塊 5"/>
          <p:cNvSpPr txBox="1"/>
          <p:nvPr/>
        </p:nvSpPr>
        <p:spPr>
          <a:xfrm>
            <a:off x="539552" y="4731990"/>
            <a:ext cx="8208912" cy="307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TW" altLang="en-US" sz="1400" b="0" i="0" u="none" strike="noStrike" cap="none" spc="0" normalizeH="0" baseline="0" dirty="0" smtClean="0">
                <a:ln>
                  <a:noFill/>
                </a:ln>
                <a:solidFill>
                  <a:srgbClr val="000000"/>
                </a:solidFill>
                <a:effectLst/>
                <a:uFillTx/>
                <a:latin typeface="+mj-lt"/>
                <a:ea typeface="+mj-ea"/>
                <a:cs typeface="+mj-cs"/>
                <a:sym typeface="Avenir Roman"/>
              </a:rPr>
              <a:t>說明</a:t>
            </a:r>
            <a:r>
              <a:rPr kumimoji="0" lang="en-US" altLang="zh-TW" sz="1400" b="0" i="0" u="none" strike="noStrike" cap="none" spc="0" normalizeH="0" baseline="0" dirty="0" smtClean="0">
                <a:ln>
                  <a:noFill/>
                </a:ln>
                <a:solidFill>
                  <a:srgbClr val="000000"/>
                </a:solidFill>
                <a:effectLst/>
                <a:uFillTx/>
                <a:latin typeface="+mj-lt"/>
                <a:ea typeface="+mj-ea"/>
                <a:cs typeface="+mj-cs"/>
                <a:sym typeface="Avenir Roman"/>
              </a:rPr>
              <a:t>:</a:t>
            </a:r>
            <a:r>
              <a:rPr kumimoji="0" lang="zh-TW" altLang="en-US" sz="1400" b="0" i="0" u="none" strike="noStrike" cap="none" spc="0" normalizeH="0" baseline="0" dirty="0" smtClean="0">
                <a:ln>
                  <a:noFill/>
                </a:ln>
                <a:solidFill>
                  <a:srgbClr val="000000"/>
                </a:solidFill>
                <a:effectLst/>
                <a:uFillTx/>
                <a:latin typeface="+mj-lt"/>
                <a:ea typeface="+mj-ea"/>
                <a:cs typeface="+mj-cs"/>
                <a:sym typeface="Avenir Roman"/>
              </a:rPr>
              <a:t>職</a:t>
            </a:r>
            <a:r>
              <a:rPr lang="zh-TW" altLang="en-US" sz="1400" dirty="0" smtClean="0"/>
              <a:t>能級別參考勞動部衛福部職能基準能力劃分級别</a:t>
            </a:r>
            <a:r>
              <a:rPr lang="en-US" altLang="zh-TW" sz="1400" dirty="0" smtClean="0"/>
              <a:t>,</a:t>
            </a:r>
            <a:r>
              <a:rPr lang="zh-TW" altLang="en-US" sz="1400" dirty="0" smtClean="0"/>
              <a:t>透過級別級資格對應做為報名認證課程的參考。</a:t>
            </a:r>
            <a:endParaRPr kumimoji="0" lang="zh-TW" altLang="en-US" sz="1400" b="0" i="0" u="none" strike="noStrike" cap="none" spc="0" normalizeH="0" baseline="0" dirty="0">
              <a:ln>
                <a:noFill/>
              </a:ln>
              <a:solidFill>
                <a:srgbClr val="000000"/>
              </a:solidFill>
              <a:effectLst/>
              <a:uFillTx/>
              <a:latin typeface="+mj-lt"/>
              <a:ea typeface="+mj-ea"/>
              <a:cs typeface="+mj-cs"/>
              <a:sym typeface="Avenir Roman"/>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755576" y="267492"/>
            <a:ext cx="6781801" cy="792093"/>
          </a:xfrm>
          <a:prstGeom prst="rect">
            <a:avLst/>
          </a:prstGeom>
        </p:spPr>
        <p:txBody>
          <a:bodyPr/>
          <a:lstStyle>
            <a:lvl1pPr defTabSz="832102">
              <a:defRPr sz="3900"/>
            </a:lvl1pPr>
          </a:lstStyle>
          <a:p>
            <a:pPr lvl="0">
              <a:defRPr sz="1800">
                <a:solidFill>
                  <a:srgbClr val="000000"/>
                </a:solidFill>
              </a:defRPr>
            </a:pPr>
            <a:r>
              <a:rPr sz="3900" dirty="0" err="1">
                <a:solidFill>
                  <a:srgbClr val="262626"/>
                </a:solidFill>
              </a:rPr>
              <a:t>報名方式</a:t>
            </a:r>
            <a:endParaRPr sz="3900" dirty="0">
              <a:solidFill>
                <a:srgbClr val="262626"/>
              </a:solidFill>
            </a:endParaRPr>
          </a:p>
        </p:txBody>
      </p:sp>
      <p:sp>
        <p:nvSpPr>
          <p:cNvPr id="4" name="矩形 3"/>
          <p:cNvSpPr/>
          <p:nvPr/>
        </p:nvSpPr>
        <p:spPr>
          <a:xfrm>
            <a:off x="899592" y="1140589"/>
            <a:ext cx="7272808" cy="2677656"/>
          </a:xfrm>
          <a:prstGeom prst="rect">
            <a:avLst/>
          </a:prstGeom>
        </p:spPr>
        <p:txBody>
          <a:bodyPr wrap="square">
            <a:spAutoFit/>
          </a:bodyPr>
          <a:lstStyle/>
          <a:p>
            <a:pPr marL="459110" lvl="0" indent="-459110">
              <a:buClr>
                <a:schemeClr val="accent1"/>
              </a:buClr>
              <a:buFont typeface="Arial" pitchFamily="34" charset="0"/>
              <a:buChar char="•"/>
              <a:defRPr sz="1800">
                <a:solidFill>
                  <a:srgbClr val="000000"/>
                </a:solidFill>
              </a:defRPr>
            </a:pPr>
            <a:r>
              <a:rPr lang="zh-TW" altLang="en-US" sz="2400" dirty="0" smtClean="0">
                <a:solidFill>
                  <a:srgbClr val="303030"/>
                </a:solidFill>
                <a:latin typeface="微軟正黑體" pitchFamily="34" charset="-120"/>
                <a:ea typeface="微軟正黑體" pitchFamily="34" charset="-120"/>
              </a:rPr>
              <a:t>報名連結</a:t>
            </a:r>
            <a:r>
              <a:rPr lang="en-US" altLang="zh-TW" sz="2400" dirty="0" smtClean="0">
                <a:solidFill>
                  <a:srgbClr val="303030"/>
                </a:solidFill>
                <a:latin typeface="微軟正黑體" pitchFamily="34" charset="-120"/>
                <a:ea typeface="微軟正黑體" pitchFamily="34" charset="-120"/>
              </a:rPr>
              <a:t>:</a:t>
            </a:r>
            <a:r>
              <a:rPr lang="en-US" altLang="zh-TW" sz="2000" dirty="0" smtClean="0">
                <a:latin typeface="微軟正黑體" pitchFamily="34" charset="-120"/>
                <a:ea typeface="微軟正黑體" pitchFamily="34" charset="-120"/>
                <a:hlinkClick r:id="rId2"/>
              </a:rPr>
              <a:t>https://</a:t>
            </a:r>
            <a:r>
              <a:rPr lang="en-US" altLang="zh-TW" sz="2000" dirty="0" err="1" smtClean="0">
                <a:latin typeface="微軟正黑體" pitchFamily="34" charset="-120"/>
                <a:ea typeface="微軟正黑體" pitchFamily="34" charset="-120"/>
                <a:hlinkClick r:id="rId2"/>
              </a:rPr>
              <a:t>forms.gle</a:t>
            </a:r>
            <a:r>
              <a:rPr lang="en-US" altLang="zh-TW" sz="2000" dirty="0" smtClean="0">
                <a:latin typeface="微軟正黑體" pitchFamily="34" charset="-120"/>
                <a:ea typeface="微軟正黑體" pitchFamily="34" charset="-120"/>
                <a:hlinkClick r:id="rId2"/>
              </a:rPr>
              <a:t>/</a:t>
            </a:r>
            <a:r>
              <a:rPr lang="en-US" altLang="zh-TW" sz="2000" dirty="0" err="1" smtClean="0">
                <a:latin typeface="微軟正黑體" pitchFamily="34" charset="-120"/>
                <a:ea typeface="微軟正黑體" pitchFamily="34" charset="-120"/>
                <a:hlinkClick r:id="rId2"/>
              </a:rPr>
              <a:t>wEAw9tuPfi7yCudy7</a:t>
            </a:r>
            <a:endParaRPr lang="en-US" altLang="zh-TW" sz="2400" dirty="0" smtClean="0">
              <a:latin typeface="微軟正黑體" pitchFamily="34" charset="-120"/>
              <a:ea typeface="微軟正黑體" pitchFamily="34" charset="-120"/>
            </a:endParaRPr>
          </a:p>
          <a:p>
            <a:pPr marL="447675" lvl="0" indent="-447675">
              <a:buClr>
                <a:schemeClr val="accent1"/>
              </a:buClr>
              <a:buSzTx/>
              <a:defRPr sz="1800">
                <a:solidFill>
                  <a:srgbClr val="000000"/>
                </a:solidFill>
              </a:defRPr>
            </a:pPr>
            <a:r>
              <a:rPr lang="zh-TW" altLang="en-US" sz="2400" dirty="0" smtClean="0">
                <a:solidFill>
                  <a:srgbClr val="303030"/>
                </a:solidFill>
                <a:latin typeface="微軟正黑體" pitchFamily="34" charset="-120"/>
                <a:ea typeface="微軟正黑體" pitchFamily="34" charset="-120"/>
              </a:rPr>
              <a:t>      </a:t>
            </a:r>
            <a:r>
              <a:rPr lang="en-US" altLang="zh-TW" sz="2400" dirty="0" smtClean="0">
                <a:solidFill>
                  <a:srgbClr val="303030"/>
                </a:solidFill>
                <a:latin typeface="微軟正黑體" pitchFamily="34" charset="-120"/>
                <a:ea typeface="微軟正黑體" pitchFamily="34" charset="-120"/>
              </a:rPr>
              <a:t>(</a:t>
            </a:r>
            <a:r>
              <a:rPr lang="zh-TW" altLang="en-US" sz="2400" dirty="0" smtClean="0">
                <a:solidFill>
                  <a:srgbClr val="303030"/>
                </a:solidFill>
                <a:latin typeface="微軟正黑體" pitchFamily="34" charset="-120"/>
                <a:ea typeface="微軟正黑體" pitchFamily="34" charset="-120"/>
              </a:rPr>
              <a:t>欲參加者請於即日起至開班前一周，於線上報名或直接    與</a:t>
            </a:r>
            <a:r>
              <a:rPr lang="en-US" altLang="zh-TW" sz="2400" dirty="0" smtClean="0">
                <a:solidFill>
                  <a:srgbClr val="303030"/>
                </a:solidFill>
                <a:latin typeface="微軟正黑體" pitchFamily="34" charset="-120"/>
                <a:ea typeface="微軟正黑體" pitchFamily="34" charset="-120"/>
              </a:rPr>
              <a:t>1111</a:t>
            </a:r>
            <a:r>
              <a:rPr lang="zh-TW" altLang="en-US" sz="2400" dirty="0" smtClean="0">
                <a:solidFill>
                  <a:srgbClr val="303030"/>
                </a:solidFill>
                <a:latin typeface="微軟正黑體" pitchFamily="34" charset="-120"/>
                <a:ea typeface="微軟正黑體" pitchFamily="34" charset="-120"/>
              </a:rPr>
              <a:t>人力銀行窗口聯繫</a:t>
            </a:r>
            <a:r>
              <a:rPr lang="en-US" altLang="zh-TW" sz="2400" dirty="0" smtClean="0">
                <a:solidFill>
                  <a:srgbClr val="303030"/>
                </a:solidFill>
                <a:latin typeface="微軟正黑體" pitchFamily="34" charset="-120"/>
                <a:ea typeface="微軟正黑體" pitchFamily="34" charset="-120"/>
              </a:rPr>
              <a:t>)</a:t>
            </a:r>
            <a:endParaRPr lang="zh-TW" altLang="en-US" sz="2400" dirty="0" smtClean="0">
              <a:latin typeface="微軟正黑體" pitchFamily="34" charset="-120"/>
              <a:ea typeface="微軟正黑體" pitchFamily="34" charset="-120"/>
            </a:endParaRPr>
          </a:p>
          <a:p>
            <a:pPr marL="459110" lvl="0" indent="-459110">
              <a:buClr>
                <a:schemeClr val="accent1"/>
              </a:buClr>
              <a:buFont typeface="Arial" pitchFamily="34" charset="0"/>
              <a:buChar char="•"/>
              <a:defRPr sz="1800">
                <a:solidFill>
                  <a:srgbClr val="000000"/>
                </a:solidFill>
              </a:defRPr>
            </a:pPr>
            <a:r>
              <a:rPr lang="zh-TW" altLang="en-US" sz="2400" dirty="0" smtClean="0">
                <a:solidFill>
                  <a:srgbClr val="303030"/>
                </a:solidFill>
                <a:latin typeface="微軟正黑體" pitchFamily="34" charset="-120"/>
                <a:ea typeface="微軟正黑體" pitchFamily="34" charset="-120"/>
              </a:rPr>
              <a:t>因課程會於周間舉行還請各校惠予參加人員公（差）假</a:t>
            </a:r>
            <a:endParaRPr lang="zh-TW" altLang="en-US" sz="2400" dirty="0" smtClean="0">
              <a:latin typeface="微軟正黑體" pitchFamily="34" charset="-120"/>
              <a:ea typeface="微軟正黑體" pitchFamily="34" charset="-120"/>
            </a:endParaRPr>
          </a:p>
          <a:p>
            <a:pPr marL="459110" lvl="0" indent="-459110">
              <a:buClr>
                <a:schemeClr val="accent1"/>
              </a:buClr>
              <a:buFont typeface="Arial" pitchFamily="34" charset="0"/>
              <a:buChar char="•"/>
              <a:defRPr sz="1800">
                <a:solidFill>
                  <a:srgbClr val="000000"/>
                </a:solidFill>
              </a:defRPr>
            </a:pPr>
            <a:r>
              <a:rPr lang="zh-TW" altLang="en-US" sz="2400" dirty="0" smtClean="0">
                <a:solidFill>
                  <a:srgbClr val="303030"/>
                </a:solidFill>
                <a:latin typeface="微軟正黑體" pitchFamily="34" charset="-120"/>
                <a:ea typeface="微軟正黑體" pitchFamily="34" charset="-120"/>
              </a:rPr>
              <a:t>與會者於培訓課程前先行瀏覽九大職能星網頁 </a:t>
            </a:r>
            <a:r>
              <a:rPr lang="en-US" altLang="zh-TW" sz="2000" dirty="0" err="1" smtClean="0">
                <a:latin typeface="微軟正黑體" pitchFamily="34" charset="-120"/>
                <a:ea typeface="微軟正黑體" pitchFamily="34" charset="-120"/>
                <a:hlinkClick r:id="rId3"/>
              </a:rPr>
              <a:t>http://assessment.1111.com.tw/cstar/index.aspx</a:t>
            </a:r>
            <a:endParaRPr lang="en-US" altLang="zh-TW" sz="2400" dirty="0">
              <a:latin typeface="微軟正黑體" pitchFamily="34" charset="-120"/>
              <a:ea typeface="微軟正黑體" pitchFamily="34" charset="-120"/>
              <a:hlinkClick r:id="rId3"/>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755576" y="267492"/>
            <a:ext cx="6781801" cy="792093"/>
          </a:xfrm>
          <a:prstGeom prst="rect">
            <a:avLst/>
          </a:prstGeom>
        </p:spPr>
        <p:txBody>
          <a:bodyPr/>
          <a:lstStyle>
            <a:lvl1pPr defTabSz="886966">
              <a:defRPr sz="3800"/>
            </a:lvl1pPr>
          </a:lstStyle>
          <a:p>
            <a:pPr lvl="0">
              <a:defRPr sz="1800">
                <a:solidFill>
                  <a:srgbClr val="000000"/>
                </a:solidFill>
              </a:defRPr>
            </a:pPr>
            <a:r>
              <a:rPr sz="3800">
                <a:solidFill>
                  <a:srgbClr val="262626"/>
                </a:solidFill>
              </a:rPr>
              <a:t>九大職能測評的理論基礎</a:t>
            </a:r>
          </a:p>
        </p:txBody>
      </p:sp>
      <p:sp>
        <p:nvSpPr>
          <p:cNvPr id="94" name="Shape 94"/>
          <p:cNvSpPr/>
          <p:nvPr/>
        </p:nvSpPr>
        <p:spPr>
          <a:xfrm>
            <a:off x="323524" y="1119969"/>
            <a:ext cx="4608519" cy="37370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1200"/>
              </a:spcBef>
            </a:pPr>
            <a:r>
              <a:rPr sz="2000">
                <a:latin typeface="Times New Roman Bold"/>
                <a:ea typeface="Times New Roman Bold"/>
                <a:cs typeface="Times New Roman Bold"/>
                <a:sym typeface="Times New Roman Bold"/>
              </a:rPr>
              <a:t>Spencer &amp; Spencer （1993）</a:t>
            </a:r>
          </a:p>
          <a:p>
            <a:pPr lvl="0">
              <a:spcBef>
                <a:spcPts val="900"/>
              </a:spcBef>
            </a:pPr>
            <a:r>
              <a:rPr sz="1600">
                <a:solidFill>
                  <a:srgbClr val="4D4D4D"/>
                </a:solidFill>
                <a:latin typeface="Times New Roman"/>
                <a:ea typeface="Times New Roman"/>
                <a:cs typeface="Times New Roman"/>
                <a:sym typeface="Times New Roman"/>
              </a:rPr>
              <a:t>提出用</a:t>
            </a:r>
            <a:r>
              <a:rPr sz="1600">
                <a:solidFill>
                  <a:srgbClr val="C00000"/>
                </a:solidFill>
                <a:latin typeface="Times New Roman"/>
                <a:ea typeface="Times New Roman"/>
                <a:cs typeface="Times New Roman"/>
                <a:sym typeface="Times New Roman"/>
              </a:rPr>
              <a:t>職能冰山</a:t>
            </a:r>
            <a:r>
              <a:rPr sz="1600">
                <a:solidFill>
                  <a:srgbClr val="4D4D4D"/>
                </a:solidFill>
                <a:latin typeface="Times New Roman"/>
                <a:ea typeface="Times New Roman"/>
                <a:cs typeface="Times New Roman"/>
                <a:sym typeface="Times New Roman"/>
              </a:rPr>
              <a:t>為基礎，</a:t>
            </a:r>
            <a:r>
              <a:rPr sz="1600">
                <a:solidFill>
                  <a:srgbClr val="C00000"/>
                </a:solidFill>
                <a:latin typeface="Times New Roman"/>
                <a:ea typeface="Times New Roman"/>
                <a:cs typeface="Times New Roman"/>
                <a:sym typeface="Times New Roman"/>
              </a:rPr>
              <a:t>冰山海面下為一個人所具有的潛在特質</a:t>
            </a:r>
            <a:r>
              <a:rPr sz="1600">
                <a:solidFill>
                  <a:srgbClr val="4D4D4D"/>
                </a:solidFill>
                <a:latin typeface="Times New Roman"/>
                <a:ea typeface="Times New Roman"/>
                <a:cs typeface="Times New Roman"/>
                <a:sym typeface="Times New Roman"/>
              </a:rPr>
              <a:t>，包含</a:t>
            </a:r>
            <a:r>
              <a:rPr sz="1600">
                <a:solidFill>
                  <a:srgbClr val="C00000"/>
                </a:solidFill>
                <a:latin typeface="Times New Roman"/>
                <a:ea typeface="Times New Roman"/>
                <a:cs typeface="Times New Roman"/>
                <a:sym typeface="Times New Roman"/>
              </a:rPr>
              <a:t>動機、人格特質、價值觀</a:t>
            </a:r>
            <a:r>
              <a:rPr sz="1600">
                <a:solidFill>
                  <a:srgbClr val="4D4D4D"/>
                </a:solidFill>
                <a:latin typeface="Times New Roman"/>
                <a:ea typeface="Times New Roman"/>
                <a:cs typeface="Times New Roman"/>
                <a:sym typeface="Times New Roman"/>
              </a:rPr>
              <a:t>等較深沉穩定部分，且</a:t>
            </a:r>
            <a:r>
              <a:rPr sz="1600">
                <a:solidFill>
                  <a:srgbClr val="4D4D4D"/>
                </a:solidFill>
                <a:latin typeface="Times New Roman Bold"/>
                <a:ea typeface="Times New Roman Bold"/>
                <a:cs typeface="Times New Roman Bold"/>
                <a:sym typeface="Times New Roman Bold"/>
              </a:rPr>
              <a:t>能預測一個人在複雜的工作情境及擔當重任時的行為表現</a:t>
            </a:r>
            <a:r>
              <a:rPr sz="1600">
                <a:solidFill>
                  <a:srgbClr val="4D4D4D"/>
                </a:solidFill>
                <a:latin typeface="Times New Roman"/>
                <a:ea typeface="Times New Roman"/>
                <a:cs typeface="Times New Roman"/>
                <a:sym typeface="Times New Roman"/>
              </a:rPr>
              <a:t>，此即為九大職能測評分析欲檢測之方向。</a:t>
            </a:r>
          </a:p>
          <a:p>
            <a:pPr lvl="0">
              <a:spcBef>
                <a:spcPts val="1200"/>
              </a:spcBef>
            </a:pPr>
            <a:r>
              <a:rPr sz="2000">
                <a:latin typeface="Times New Roman Bold"/>
                <a:ea typeface="Times New Roman Bold"/>
                <a:cs typeface="Times New Roman Bold"/>
                <a:sym typeface="Times New Roman Bold"/>
              </a:rPr>
              <a:t>Holland（1973）</a:t>
            </a:r>
          </a:p>
          <a:p>
            <a:pPr lvl="0">
              <a:spcBef>
                <a:spcPts val="900"/>
              </a:spcBef>
            </a:pPr>
            <a:r>
              <a:rPr sz="1600">
                <a:solidFill>
                  <a:srgbClr val="4D4D4D"/>
                </a:solidFill>
                <a:latin typeface="Times New Roman"/>
                <a:ea typeface="Times New Roman"/>
                <a:cs typeface="Times New Roman"/>
                <a:sym typeface="Times New Roman"/>
              </a:rPr>
              <a:t>六大興趣類型的典型，用職業為基礎，結合</a:t>
            </a:r>
            <a:r>
              <a:rPr sz="1600">
                <a:solidFill>
                  <a:srgbClr val="C00000"/>
                </a:solidFill>
                <a:latin typeface="Times New Roman"/>
                <a:ea typeface="Times New Roman"/>
                <a:cs typeface="Times New Roman"/>
                <a:sym typeface="Times New Roman"/>
              </a:rPr>
              <a:t>台灣區職場現況</a:t>
            </a:r>
            <a:r>
              <a:rPr sz="1600">
                <a:solidFill>
                  <a:srgbClr val="4D4D4D"/>
                </a:solidFill>
                <a:latin typeface="Times New Roman"/>
                <a:ea typeface="Times New Roman"/>
                <a:cs typeface="Times New Roman"/>
                <a:sym typeface="Times New Roman"/>
              </a:rPr>
              <a:t>與</a:t>
            </a:r>
            <a:r>
              <a:rPr sz="1600">
                <a:solidFill>
                  <a:srgbClr val="C00000"/>
                </a:solidFill>
                <a:latin typeface="Times New Roman"/>
                <a:ea typeface="Times New Roman"/>
                <a:cs typeface="Times New Roman"/>
                <a:sym typeface="Times New Roman"/>
              </a:rPr>
              <a:t>1111人力銀行</a:t>
            </a:r>
            <a:r>
              <a:rPr sz="1600">
                <a:solidFill>
                  <a:srgbClr val="4D4D4D"/>
                </a:solidFill>
                <a:latin typeface="Times New Roman"/>
                <a:ea typeface="Times New Roman"/>
                <a:cs typeface="Times New Roman"/>
                <a:sym typeface="Times New Roman"/>
              </a:rPr>
              <a:t>的職務分類，發展並重新定義出9種以職能為主的工作型態，提供求職求才全方位的參考。</a:t>
            </a:r>
          </a:p>
        </p:txBody>
      </p:sp>
      <p:pic>
        <p:nvPicPr>
          <p:cNvPr id="95" name="image3.png" descr="冰山_可印刷_有說明_去背_1024x600.png"/>
          <p:cNvPicPr/>
          <p:nvPr/>
        </p:nvPicPr>
        <p:blipFill>
          <a:blip r:embed="rId2" cstate="print">
            <a:extLst/>
          </a:blip>
          <a:srcRect l="24412" t="5376" r="30701" b="1889"/>
          <a:stretch>
            <a:fillRect/>
          </a:stretch>
        </p:blipFill>
        <p:spPr>
          <a:xfrm>
            <a:off x="4824210" y="339499"/>
            <a:ext cx="3852248" cy="4663251"/>
          </a:xfrm>
          <a:prstGeom prst="rect">
            <a:avLst/>
          </a:prstGeom>
          <a:ln w="12700">
            <a:miter lim="400000"/>
          </a:ln>
        </p:spPr>
      </p:pic>
      <p:grpSp>
        <p:nvGrpSpPr>
          <p:cNvPr id="101" name="Group 101"/>
          <p:cNvGrpSpPr/>
          <p:nvPr/>
        </p:nvGrpSpPr>
        <p:grpSpPr>
          <a:xfrm>
            <a:off x="4789362" y="699540"/>
            <a:ext cx="4679958" cy="4198178"/>
            <a:chOff x="-1" y="0"/>
            <a:chExt cx="4679956" cy="4198176"/>
          </a:xfrm>
        </p:grpSpPr>
        <p:sp>
          <p:nvSpPr>
            <p:cNvPr id="96" name="Shape 96"/>
            <p:cNvSpPr/>
            <p:nvPr/>
          </p:nvSpPr>
          <p:spPr>
            <a:xfrm>
              <a:off x="-2" y="1439865"/>
              <a:ext cx="4679958" cy="4"/>
            </a:xfrm>
            <a:prstGeom prst="line">
              <a:avLst/>
            </a:prstGeom>
            <a:noFill/>
            <a:ln w="19050" cap="rnd">
              <a:solidFill>
                <a:srgbClr val="000000"/>
              </a:solidFill>
              <a:prstDash val="sysDot"/>
              <a:round/>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97" name="Shape 97"/>
            <p:cNvSpPr/>
            <p:nvPr/>
          </p:nvSpPr>
          <p:spPr>
            <a:xfrm>
              <a:off x="1889125" y="431801"/>
              <a:ext cx="990604" cy="15186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lvl="0">
                <a:lnSpc>
                  <a:spcPct val="120000"/>
                </a:lnSpc>
              </a:pPr>
              <a:r>
                <a:rPr sz="3200" baseline="-25000">
                  <a:latin typeface="Times New Roman Bold"/>
                  <a:ea typeface="Times New Roman Bold"/>
                  <a:cs typeface="Times New Roman Bold"/>
                  <a:sym typeface="Times New Roman Bold"/>
                </a:rPr>
                <a:t>技巧</a:t>
              </a:r>
            </a:p>
            <a:p>
              <a:pPr lvl="0">
                <a:lnSpc>
                  <a:spcPct val="120000"/>
                </a:lnSpc>
              </a:pPr>
              <a:r>
                <a:rPr sz="3200" baseline="-25000">
                  <a:latin typeface="Times New Roman Bold"/>
                  <a:ea typeface="Times New Roman Bold"/>
                  <a:cs typeface="Times New Roman Bold"/>
                  <a:sym typeface="Times New Roman Bold"/>
                </a:rPr>
                <a:t>知識</a:t>
              </a:r>
            </a:p>
          </p:txBody>
        </p:sp>
        <p:sp>
          <p:nvSpPr>
            <p:cNvPr id="98" name="Shape 98"/>
            <p:cNvSpPr/>
            <p:nvPr/>
          </p:nvSpPr>
          <p:spPr>
            <a:xfrm>
              <a:off x="1203325" y="2160592"/>
              <a:ext cx="1676404" cy="20375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lvl="0" algn="ctr"/>
              <a:r>
                <a:rPr sz="3200" baseline="-25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自我概念</a:t>
              </a:r>
            </a:p>
            <a:p>
              <a:pPr lvl="0" algn="ctr"/>
              <a:r>
                <a:rPr sz="3200" baseline="-25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人格特質</a:t>
              </a:r>
            </a:p>
            <a:p>
              <a:pPr lvl="0" algn="ctr"/>
              <a:r>
                <a:rPr sz="3200" baseline="-25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動機</a:t>
              </a:r>
            </a:p>
          </p:txBody>
        </p:sp>
        <p:sp>
          <p:nvSpPr>
            <p:cNvPr id="99" name="Shape 99"/>
            <p:cNvSpPr/>
            <p:nvPr/>
          </p:nvSpPr>
          <p:spPr>
            <a:xfrm>
              <a:off x="2749551" y="-1"/>
              <a:ext cx="1785941" cy="568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1400"/>
                </a:spcBef>
                <a:defRPr sz="2400" baseline="-25000">
                  <a:solidFill>
                    <a:srgbClr val="5F5F5F"/>
                  </a:solidFill>
                  <a:latin typeface="Times New Roman Bold"/>
                  <a:ea typeface="Times New Roman Bold"/>
                  <a:cs typeface="Times New Roman Bold"/>
                  <a:sym typeface="Times New Roman Bold"/>
                </a:defRPr>
              </a:lvl1pPr>
            </a:lstStyle>
            <a:p>
              <a:pPr lvl="0">
                <a:defRPr sz="1800" baseline="0">
                  <a:solidFill>
                    <a:srgbClr val="000000"/>
                  </a:solidFill>
                </a:defRPr>
              </a:pPr>
              <a:r>
                <a:rPr sz="2400" baseline="-25000">
                  <a:solidFill>
                    <a:srgbClr val="5F5F5F"/>
                  </a:solidFill>
                </a:rPr>
                <a:t>顯而易見的部份</a:t>
              </a:r>
            </a:p>
          </p:txBody>
        </p:sp>
        <p:sp>
          <p:nvSpPr>
            <p:cNvPr id="100" name="Shape 100"/>
            <p:cNvSpPr/>
            <p:nvPr/>
          </p:nvSpPr>
          <p:spPr>
            <a:xfrm>
              <a:off x="2711451" y="3095631"/>
              <a:ext cx="1643066" cy="5684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spcBef>
                  <a:spcPts val="1400"/>
                </a:spcBef>
                <a:defRPr sz="2400" baseline="-25000">
                  <a:solidFill>
                    <a:srgbClr val="5F5F5F"/>
                  </a:solidFill>
                  <a:latin typeface="Times New Roman Bold"/>
                  <a:ea typeface="Times New Roman Bold"/>
                  <a:cs typeface="Times New Roman Bold"/>
                  <a:sym typeface="Times New Roman Bold"/>
                </a:defRPr>
              </a:lvl1pPr>
            </a:lstStyle>
            <a:p>
              <a:pPr lvl="0">
                <a:defRPr sz="1800" baseline="0">
                  <a:solidFill>
                    <a:srgbClr val="000000"/>
                  </a:solidFill>
                </a:defRPr>
              </a:pPr>
              <a:r>
                <a:rPr sz="2400" baseline="-25000">
                  <a:solidFill>
                    <a:srgbClr val="5F5F5F"/>
                  </a:solidFill>
                </a:rPr>
                <a:t>內在隱藏的部份</a:t>
              </a:r>
            </a:p>
          </p:txBody>
        </p:sp>
      </p:grpSp>
      <p:sp>
        <p:nvSpPr>
          <p:cNvPr id="102" name="Shape 102"/>
          <p:cNvSpPr/>
          <p:nvPr/>
        </p:nvSpPr>
        <p:spPr>
          <a:xfrm>
            <a:off x="6117209" y="4887038"/>
            <a:ext cx="2677449" cy="3073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solidFill>
                  <a:srgbClr val="595959"/>
                </a:solidFill>
                <a:latin typeface="Times New Roman"/>
                <a:ea typeface="Times New Roman"/>
                <a:cs typeface="Times New Roman"/>
                <a:sym typeface="Times New Roman"/>
              </a:defRPr>
            </a:lvl1pPr>
          </a:lstStyle>
          <a:p>
            <a:pPr lvl="0">
              <a:defRPr sz="1800">
                <a:solidFill>
                  <a:srgbClr val="000000"/>
                </a:solidFill>
              </a:defRPr>
            </a:pPr>
            <a:r>
              <a:rPr sz="1200">
                <a:solidFill>
                  <a:srgbClr val="595959"/>
                </a:solidFill>
              </a:rPr>
              <a:t>Spencer &amp; Spencer (1993) 職能冰山模型</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4.png"/>
          <p:cNvPicPr/>
          <p:nvPr/>
        </p:nvPicPr>
        <p:blipFill>
          <a:blip r:embed="rId2" cstate="print">
            <a:extLst/>
          </a:blip>
          <a:stretch>
            <a:fillRect/>
          </a:stretch>
        </p:blipFill>
        <p:spPr>
          <a:xfrm>
            <a:off x="611560" y="915566"/>
            <a:ext cx="8064897" cy="3555690"/>
          </a:xfrm>
          <a:prstGeom prst="rect">
            <a:avLst/>
          </a:prstGeom>
          <a:ln w="12700">
            <a:miter lim="400000"/>
          </a:ln>
        </p:spPr>
      </p:pic>
      <p:sp>
        <p:nvSpPr>
          <p:cNvPr id="105" name="Shape 105"/>
          <p:cNvSpPr>
            <a:spLocks noGrp="1"/>
          </p:cNvSpPr>
          <p:nvPr>
            <p:ph type="title"/>
          </p:nvPr>
        </p:nvSpPr>
        <p:spPr>
          <a:xfrm>
            <a:off x="662879" y="244622"/>
            <a:ext cx="8229601" cy="742955"/>
          </a:xfrm>
          <a:prstGeom prst="rect">
            <a:avLst/>
          </a:prstGeom>
        </p:spPr>
        <p:txBody>
          <a:bodyPr/>
          <a:lstStyle>
            <a:lvl1pPr defTabSz="768094">
              <a:defRPr sz="3600">
                <a:solidFill>
                  <a:srgbClr val="000000"/>
                </a:solidFill>
              </a:defRPr>
            </a:lvl1pPr>
          </a:lstStyle>
          <a:p>
            <a:pPr lvl="0">
              <a:defRPr sz="1800"/>
            </a:pPr>
            <a:r>
              <a:rPr sz="3600"/>
              <a:t>理論基礎 六型分類</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5400">
                <a:solidFill>
                  <a:srgbClr val="262626"/>
                </a:solidFill>
              </a:rPr>
              <a:t>附件-職能向度</a:t>
            </a:r>
          </a:p>
        </p:txBody>
      </p:sp>
      <p:pic>
        <p:nvPicPr>
          <p:cNvPr id="108" name="image5.png"/>
          <p:cNvPicPr/>
          <p:nvPr/>
        </p:nvPicPr>
        <p:blipFill>
          <a:blip r:embed="rId2" cstate="print">
            <a:extLst/>
          </a:blip>
          <a:stretch>
            <a:fillRect/>
          </a:stretch>
        </p:blipFill>
        <p:spPr>
          <a:xfrm>
            <a:off x="933792" y="843558"/>
            <a:ext cx="7310616" cy="4300362"/>
          </a:xfrm>
          <a:prstGeom prst="rect">
            <a:avLst/>
          </a:prstGeom>
          <a:ln w="12700">
            <a:miter lim="400000"/>
          </a:ln>
        </p:spPr>
      </p:pic>
      <p:sp>
        <p:nvSpPr>
          <p:cNvPr id="109" name="Shape 109"/>
          <p:cNvSpPr/>
          <p:nvPr/>
        </p:nvSpPr>
        <p:spPr>
          <a:xfrm>
            <a:off x="755576" y="123478"/>
            <a:ext cx="6781801" cy="7920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defTabSz="886966">
              <a:defRPr sz="3800">
                <a:solidFill>
                  <a:srgbClr val="262626"/>
                </a:solidFill>
                <a:latin typeface="微軟正黑體"/>
                <a:ea typeface="微軟正黑體"/>
                <a:cs typeface="微軟正黑體"/>
                <a:sym typeface="微軟正黑體"/>
              </a:defRPr>
            </a:lvl1pPr>
          </a:lstStyle>
          <a:p>
            <a:pPr lvl="0">
              <a:defRPr sz="1800">
                <a:solidFill>
                  <a:srgbClr val="000000"/>
                </a:solidFill>
              </a:defRPr>
            </a:pPr>
            <a:r>
              <a:rPr sz="3800">
                <a:solidFill>
                  <a:srgbClr val="262626"/>
                </a:solidFill>
              </a:rPr>
              <a:t>15項職能分析</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6.png"/>
          <p:cNvPicPr/>
          <p:nvPr/>
        </p:nvPicPr>
        <p:blipFill>
          <a:blip r:embed="rId2" cstate="print">
            <a:extLst/>
          </a:blip>
          <a:stretch>
            <a:fillRect/>
          </a:stretch>
        </p:blipFill>
        <p:spPr>
          <a:xfrm>
            <a:off x="763453" y="834432"/>
            <a:ext cx="7408948" cy="4257598"/>
          </a:xfrm>
          <a:prstGeom prst="rect">
            <a:avLst/>
          </a:prstGeom>
          <a:ln w="12700">
            <a:miter lim="400000"/>
          </a:ln>
        </p:spPr>
      </p:pic>
      <p:sp>
        <p:nvSpPr>
          <p:cNvPr id="112" name="Shape 112"/>
          <p:cNvSpPr/>
          <p:nvPr/>
        </p:nvSpPr>
        <p:spPr>
          <a:xfrm>
            <a:off x="755576" y="123478"/>
            <a:ext cx="6781801" cy="7920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defTabSz="886966">
              <a:defRPr sz="3800">
                <a:solidFill>
                  <a:srgbClr val="262626"/>
                </a:solidFill>
                <a:latin typeface="微軟正黑體"/>
                <a:ea typeface="微軟正黑體"/>
                <a:cs typeface="微軟正黑體"/>
                <a:sym typeface="微軟正黑體"/>
              </a:defRPr>
            </a:lvl1pPr>
          </a:lstStyle>
          <a:p>
            <a:pPr lvl="0">
              <a:defRPr sz="1800">
                <a:solidFill>
                  <a:srgbClr val="000000"/>
                </a:solidFill>
              </a:defRPr>
            </a:pPr>
            <a:r>
              <a:rPr sz="3800">
                <a:solidFill>
                  <a:srgbClr val="262626"/>
                </a:solidFill>
              </a:rPr>
              <a:t>9大職務類型</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755576" y="123478"/>
            <a:ext cx="6781800" cy="792088"/>
          </a:xfrm>
          <a:prstGeom prst="rect">
            <a:avLst/>
          </a:prstGeom>
        </p:spPr>
        <p:txBody>
          <a:bodyPr vert="horz" lIns="91440" tIns="45720" rIns="91440" bIns="4572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9</a:t>
            </a:r>
            <a:r>
              <a:rPr kumimoji="0" lang="zh-TW" altLang="en-US"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大職務類型</a:t>
            </a:r>
            <a:endParaRPr kumimoji="0" lang="zh-TW" altLang="en-US" sz="4000" b="0"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273945316"/>
              </p:ext>
            </p:extLst>
          </p:nvPr>
        </p:nvGraphicFramePr>
        <p:xfrm>
          <a:off x="755576" y="771550"/>
          <a:ext cx="75438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內容版面配置區 1"/>
          <p:cNvSpPr txBox="1">
            <a:spLocks/>
          </p:cNvSpPr>
          <p:nvPr/>
        </p:nvSpPr>
        <p:spPr>
          <a:xfrm>
            <a:off x="762000" y="2427734"/>
            <a:ext cx="7543800" cy="2160240"/>
          </a:xfrm>
          <a:prstGeom prst="rect">
            <a:avLst/>
          </a:prstGeom>
        </p:spPr>
        <p:txBody>
          <a:bodyPr vert="horz" lIns="91440" tIns="45720" rIns="91440" bIns="45720" rtlCol="0" anchor="ctr" anchorCtr="0">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zh-TW" altLang="en-US"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天王星</a:t>
            </a:r>
            <a:r>
              <a:rPr kumimoji="0" lang="en-US" altLang="zh-TW"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Uranus :</a:t>
            </a:r>
            <a:r>
              <a:rPr kumimoji="0" lang="zh-TW" altLang="en-US"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擁有打破砂鍋問到底的精神，喜歡汲取知識追求真相，擅長思考與分析，也很願意傳播各種知識。偏向需要思考、組織理解的開發性活動。</a:t>
            </a:r>
            <a:endParaRPr kumimoji="0" lang="en-US" altLang="zh-TW"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274320" indent="-274320">
              <a:spcBef>
                <a:spcPct val="20000"/>
              </a:spcBef>
              <a:buClr>
                <a:schemeClr val="accent1"/>
              </a:buClr>
              <a:buFont typeface="Arial" pitchFamily="34" charset="0"/>
              <a:buChar char="•"/>
            </a:pPr>
            <a:r>
              <a:rPr lang="zh-TW" altLang="en-US" sz="1600" dirty="0" smtClean="0">
                <a:solidFill>
                  <a:schemeClr val="tx1"/>
                </a:solidFill>
                <a:latin typeface="微軟正黑體" pitchFamily="34" charset="-120"/>
                <a:ea typeface="微軟正黑體" pitchFamily="34" charset="-120"/>
              </a:rPr>
              <a:t>水星</a:t>
            </a:r>
            <a:r>
              <a:rPr lang="en-US" altLang="zh-TW" sz="1600" dirty="0" smtClean="0">
                <a:solidFill>
                  <a:schemeClr val="tx1"/>
                </a:solidFill>
                <a:latin typeface="微軟正黑體" pitchFamily="34" charset="-120"/>
                <a:ea typeface="微軟正黑體" pitchFamily="34" charset="-120"/>
              </a:rPr>
              <a:t>Mercury:</a:t>
            </a:r>
            <a:r>
              <a:rPr lang="zh-TW" altLang="en-US" sz="1600" dirty="0" smtClean="0">
                <a:solidFill>
                  <a:schemeClr val="tx1"/>
                </a:solidFill>
                <a:latin typeface="微軟正黑體" pitchFamily="34" charset="-120"/>
                <a:ea typeface="微軟正黑體" pitchFamily="34" charset="-120"/>
              </a:rPr>
              <a:t>處事圓融、做事彈性大，擅於與人溝通協調，願意追求較具挑戰性的目標。偏向與人接觸，進行溝通協調並進行心理說服的活動。</a:t>
            </a:r>
            <a:endParaRPr lang="en-US" altLang="zh-TW" sz="1600" dirty="0" smtClean="0">
              <a:solidFill>
                <a:schemeClr val="tx1"/>
              </a:solidFill>
              <a:latin typeface="微軟正黑體" pitchFamily="34" charset="-120"/>
              <a:ea typeface="微軟正黑體" pitchFamily="34" charset="-120"/>
            </a:endParaRPr>
          </a:p>
          <a:p>
            <a:pPr marL="274320" indent="-274320">
              <a:spcBef>
                <a:spcPct val="20000"/>
              </a:spcBef>
              <a:buClr>
                <a:schemeClr val="accent1"/>
              </a:buClr>
              <a:buFont typeface="Arial" pitchFamily="34" charset="0"/>
              <a:buChar char="•"/>
            </a:pPr>
            <a:r>
              <a:rPr lang="zh-TW" altLang="en-US" sz="1600" dirty="0" smtClean="0">
                <a:solidFill>
                  <a:schemeClr val="tx1"/>
                </a:solidFill>
                <a:latin typeface="微軟正黑體" pitchFamily="34" charset="-120"/>
                <a:ea typeface="微軟正黑體" pitchFamily="34" charset="-120"/>
              </a:rPr>
              <a:t>海王星</a:t>
            </a:r>
            <a:r>
              <a:rPr lang="en-US" altLang="zh-TW" sz="1600" dirty="0" smtClean="0">
                <a:solidFill>
                  <a:schemeClr val="tx1"/>
                </a:solidFill>
                <a:latin typeface="微軟正黑體" pitchFamily="34" charset="-120"/>
                <a:ea typeface="微軟正黑體" pitchFamily="34" charset="-120"/>
              </a:rPr>
              <a:t>Neptune:</a:t>
            </a:r>
            <a:r>
              <a:rPr lang="zh-TW" altLang="en-US" sz="1600" dirty="0" smtClean="0">
                <a:solidFill>
                  <a:schemeClr val="tx1"/>
                </a:solidFill>
                <a:latin typeface="微軟正黑體" pitchFamily="34" charset="-120"/>
                <a:ea typeface="微軟正黑體" pitchFamily="34" charset="-120"/>
              </a:rPr>
              <a:t>熱於協助、指導他人，擅於同理他人情緒並喜歡在團隊工作。偏向提供時間、產品、地點進行各種利益或心理滿足的情緒勞務活動。</a:t>
            </a:r>
            <a:r>
              <a:rPr kumimoji="0" lang="zh-TW" altLang="en-US"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 </a:t>
            </a:r>
            <a:endParaRPr kumimoji="0" lang="en-US" altLang="zh-TW" sz="16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zh-TW" altLang="en-US" sz="1600" b="0" i="0" u="none" strike="noStrike" kern="1200" cap="none" spc="0" normalizeH="0" baseline="0" noProof="0" dirty="0">
              <a:ln>
                <a:noFill/>
              </a:ln>
              <a:solidFill>
                <a:schemeClr val="tx2"/>
              </a:solidFill>
              <a:effectLst/>
              <a:uLnTx/>
              <a:uFillTx/>
              <a:latin typeface="微軟正黑體" pitchFamily="34" charset="-120"/>
              <a:ea typeface="微軟正黑體" pitchFamily="34" charset="-120"/>
              <a:cs typeface="+mn-cs"/>
            </a:endParaRPr>
          </a:p>
        </p:txBody>
      </p:sp>
    </p:spTree>
    <p:extLst>
      <p:ext uri="{BB962C8B-B14F-4D97-AF65-F5344CB8AC3E}">
        <p14:creationId xmlns="" xmlns:p14="http://schemas.microsoft.com/office/powerpoint/2010/main" val="27255645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755576" y="123478"/>
            <a:ext cx="6781800" cy="792088"/>
          </a:xfrm>
          <a:prstGeom prst="rect">
            <a:avLst/>
          </a:prstGeom>
        </p:spPr>
        <p:txBody>
          <a:bodyPr vert="horz" lIns="91440" tIns="45720" rIns="91440" bIns="4572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mj-cs"/>
              </a:rPr>
              <a:t>9</a:t>
            </a:r>
            <a:r>
              <a:rPr kumimoji="0" lang="zh-TW" altLang="en-US"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mj-cs"/>
              </a:rPr>
              <a:t>大職務類型</a:t>
            </a:r>
            <a:endParaRPr kumimoji="0" lang="zh-TW" altLang="en-US" sz="4000" b="0"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cs typeface="+mj-cs"/>
            </a:endParaRPr>
          </a:p>
        </p:txBody>
      </p:sp>
      <p:sp>
        <p:nvSpPr>
          <p:cNvPr id="2" name="內容版面配置區 1"/>
          <p:cNvSpPr>
            <a:spLocks noGrp="1"/>
          </p:cNvSpPr>
          <p:nvPr>
            <p:ph idx="1"/>
          </p:nvPr>
        </p:nvSpPr>
        <p:spPr>
          <a:xfrm>
            <a:off x="762000" y="2355726"/>
            <a:ext cx="7543800" cy="2232248"/>
          </a:xfrm>
        </p:spPr>
        <p:txBody>
          <a:bodyPr>
            <a:normAutofit/>
          </a:bodyPr>
          <a:lstStyle/>
          <a:p>
            <a:r>
              <a:rPr lang="zh-TW" altLang="en-US" sz="1600" dirty="0" smtClean="0"/>
              <a:t>冥王星</a:t>
            </a:r>
            <a:r>
              <a:rPr lang="en-US" altLang="zh-TW" sz="1600" dirty="0" smtClean="0"/>
              <a:t>Pluto:</a:t>
            </a:r>
            <a:r>
              <a:rPr lang="zh-TW" altLang="en-US" sz="1600" dirty="0" smtClean="0"/>
              <a:t>能夠洞徹環境掌握趨勢並做出最適當的選擇，行事沉著冷靜。偏向與時事結合並能夠創造契機並影響他人的目的性活動。 </a:t>
            </a:r>
            <a:endParaRPr lang="en-US" altLang="zh-TW" sz="1600" dirty="0" smtClean="0"/>
          </a:p>
          <a:p>
            <a:r>
              <a:rPr lang="zh-TW" altLang="en-US" sz="1600" dirty="0" smtClean="0"/>
              <a:t>金星</a:t>
            </a:r>
            <a:r>
              <a:rPr lang="en-US" altLang="zh-TW" sz="1600" dirty="0" smtClean="0"/>
              <a:t>Venus:</a:t>
            </a:r>
            <a:r>
              <a:rPr lang="zh-TW" altLang="en-US" sz="1600" dirty="0" smtClean="0"/>
              <a:t>重視感受，擅於表達內心的情感，具有自己的審美價值觀。偏向需要獨立自主、無規則可循且較無形之創造性的活動。 </a:t>
            </a:r>
            <a:endParaRPr lang="en-US" altLang="zh-TW" sz="1600" dirty="0" smtClean="0"/>
          </a:p>
          <a:p>
            <a:r>
              <a:rPr lang="zh-TW" altLang="en-US" sz="1600" dirty="0" smtClean="0"/>
              <a:t>火星</a:t>
            </a:r>
            <a:r>
              <a:rPr lang="en-US" altLang="zh-TW" sz="1600" dirty="0" smtClean="0"/>
              <a:t>Mars:</a:t>
            </a:r>
            <a:r>
              <a:rPr lang="zh-TW" altLang="en-US" sz="1600" dirty="0" smtClean="0"/>
              <a:t>充滿能量與活力，擅於用自身的經驗或想法去影響、改變他人，看重自身價值的展現與社會義務的達成。偏向能夠幫助和提昇別人的活動。 </a:t>
            </a:r>
            <a:endParaRPr lang="zh-TW" altLang="en-US" sz="1600" dirty="0"/>
          </a:p>
        </p:txBody>
      </p:sp>
      <p:graphicFrame>
        <p:nvGraphicFramePr>
          <p:cNvPr id="7" name="內容版面配置區 5"/>
          <p:cNvGraphicFramePr>
            <a:graphicFrameLocks/>
          </p:cNvGraphicFramePr>
          <p:nvPr>
            <p:extLst>
              <p:ext uri="{D42A27DB-BD31-4B8C-83A1-F6EECF244321}">
                <p14:modId xmlns="" xmlns:p14="http://schemas.microsoft.com/office/powerpoint/2010/main" val="3515705568"/>
              </p:ext>
            </p:extLst>
          </p:nvPr>
        </p:nvGraphicFramePr>
        <p:xfrm>
          <a:off x="777280" y="627534"/>
          <a:ext cx="75438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2985411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755576" y="123478"/>
            <a:ext cx="6781800" cy="792088"/>
          </a:xfrm>
          <a:prstGeom prst="rect">
            <a:avLst/>
          </a:prstGeom>
        </p:spPr>
        <p:txBody>
          <a:bodyPr vert="horz" lIns="91440" tIns="45720" rIns="91440" bIns="4572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mj-cs"/>
              </a:rPr>
              <a:t>9</a:t>
            </a:r>
            <a:r>
              <a:rPr kumimoji="0" lang="zh-TW" altLang="en-US" sz="4000" b="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mj-cs"/>
              </a:rPr>
              <a:t>大職務類型</a:t>
            </a:r>
            <a:endParaRPr kumimoji="0" lang="zh-TW" altLang="en-US" sz="4000" b="0"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cs typeface="+mj-cs"/>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4085950954"/>
              </p:ext>
            </p:extLst>
          </p:nvPr>
        </p:nvGraphicFramePr>
        <p:xfrm>
          <a:off x="755576" y="771550"/>
          <a:ext cx="75438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內容版面配置區 1"/>
          <p:cNvSpPr txBox="1">
            <a:spLocks/>
          </p:cNvSpPr>
          <p:nvPr/>
        </p:nvSpPr>
        <p:spPr>
          <a:xfrm>
            <a:off x="762000" y="2355726"/>
            <a:ext cx="7543800" cy="2232248"/>
          </a:xfrm>
          <a:prstGeom prst="rect">
            <a:avLst/>
          </a:prstGeom>
        </p:spPr>
        <p:txBody>
          <a:bodyPr vert="horz" lIns="91440" tIns="45720" rIns="91440" bIns="45720" rtlCol="0" anchor="ctr" anchorCtr="0">
            <a:normAutofit/>
          </a:bodyPr>
          <a:lstStyle/>
          <a:p>
            <a:pPr marL="274320" lvl="0" indent="-274320">
              <a:spcBef>
                <a:spcPct val="20000"/>
              </a:spcBef>
              <a:buClr>
                <a:schemeClr val="accent1"/>
              </a:buClr>
              <a:buFont typeface="Arial" pitchFamily="34" charset="0"/>
              <a:buChar char="•"/>
            </a:pPr>
            <a:r>
              <a:rPr lang="zh-TW" altLang="en-US" sz="1600" dirty="0" smtClean="0">
                <a:solidFill>
                  <a:schemeClr val="tx1"/>
                </a:solidFill>
                <a:latin typeface="微軟正黑體" pitchFamily="34" charset="-120"/>
                <a:ea typeface="微軟正黑體" pitchFamily="34" charset="-120"/>
              </a:rPr>
              <a:t>土星</a:t>
            </a:r>
            <a:r>
              <a:rPr lang="en-US" altLang="zh-TW" sz="1600" dirty="0" smtClean="0">
                <a:solidFill>
                  <a:schemeClr val="tx1"/>
                </a:solidFill>
                <a:latin typeface="微軟正黑體" pitchFamily="34" charset="-120"/>
                <a:ea typeface="微軟正黑體" pitchFamily="34" charset="-120"/>
              </a:rPr>
              <a:t>Saturn:</a:t>
            </a:r>
            <a:r>
              <a:rPr lang="zh-TW" altLang="en-US" sz="1600" dirty="0" smtClean="0">
                <a:solidFill>
                  <a:schemeClr val="tx1"/>
                </a:solidFill>
                <a:latin typeface="微軟正黑體" pitchFamily="34" charset="-120"/>
                <a:ea typeface="微軟正黑體" pitchFamily="34" charset="-120"/>
              </a:rPr>
              <a:t>能夠舉一反三，有效掌握所學知識並運用在實務上，或延伸發展其他可能性。偏向使用專業知識進行應用與統整或分析的活動。 </a:t>
            </a:r>
            <a:endParaRPr lang="en-US" altLang="zh-TW" sz="1600" dirty="0" smtClean="0">
              <a:solidFill>
                <a:schemeClr val="tx1"/>
              </a:solidFill>
              <a:latin typeface="微軟正黑體" pitchFamily="34" charset="-120"/>
              <a:ea typeface="微軟正黑體" pitchFamily="34" charset="-120"/>
            </a:endParaRPr>
          </a:p>
          <a:p>
            <a:pPr marL="274320" lvl="0" indent="-274320">
              <a:spcBef>
                <a:spcPct val="20000"/>
              </a:spcBef>
              <a:buClr>
                <a:schemeClr val="accent1"/>
              </a:buClr>
              <a:buFont typeface="Arial" pitchFamily="34" charset="0"/>
              <a:buChar char="•"/>
            </a:pPr>
            <a:r>
              <a:rPr lang="zh-TW" altLang="en-US" sz="1600" dirty="0" smtClean="0">
                <a:solidFill>
                  <a:schemeClr val="tx1"/>
                </a:solidFill>
                <a:latin typeface="微軟正黑體" pitchFamily="34" charset="-120"/>
                <a:ea typeface="微軟正黑體" pitchFamily="34" charset="-120"/>
              </a:rPr>
              <a:t>木星</a:t>
            </a:r>
            <a:r>
              <a:rPr lang="en-US" altLang="zh-TW" sz="1600" dirty="0" smtClean="0">
                <a:solidFill>
                  <a:schemeClr val="tx1"/>
                </a:solidFill>
                <a:latin typeface="微軟正黑體" pitchFamily="34" charset="-120"/>
                <a:ea typeface="微軟正黑體" pitchFamily="34" charset="-120"/>
              </a:rPr>
              <a:t>Jupiter:</a:t>
            </a:r>
            <a:r>
              <a:rPr lang="zh-TW" altLang="en-US" sz="1600" dirty="0" smtClean="0">
                <a:solidFill>
                  <a:schemeClr val="tx1"/>
                </a:solidFill>
                <a:latin typeface="微軟正黑體" pitchFamily="34" charset="-120"/>
                <a:ea typeface="微軟正黑體" pitchFamily="34" charset="-120"/>
              </a:rPr>
              <a:t>能辨識團隊文化及了解團隊成員的能力及特性，帶領團隊成功地完成任務。偏向組織與主導團體，並進行策略規劃與任務分配管理型活動。 </a:t>
            </a:r>
            <a:endParaRPr lang="en-US" altLang="zh-TW" sz="1600" dirty="0" smtClean="0">
              <a:solidFill>
                <a:schemeClr val="tx1"/>
              </a:solidFill>
              <a:latin typeface="微軟正黑體" pitchFamily="34" charset="-120"/>
              <a:ea typeface="微軟正黑體" pitchFamily="34" charset="-120"/>
            </a:endParaRPr>
          </a:p>
          <a:p>
            <a:pPr marL="274320" lvl="0" indent="-274320">
              <a:spcBef>
                <a:spcPct val="20000"/>
              </a:spcBef>
              <a:buClr>
                <a:schemeClr val="accent1"/>
              </a:buClr>
              <a:buFont typeface="Arial" pitchFamily="34" charset="0"/>
              <a:buChar char="•"/>
            </a:pPr>
            <a:r>
              <a:rPr lang="zh-TW" altLang="en-US" sz="1600" dirty="0" smtClean="0">
                <a:solidFill>
                  <a:schemeClr val="tx1"/>
                </a:solidFill>
                <a:latin typeface="微軟正黑體" pitchFamily="34" charset="-120"/>
                <a:ea typeface="微軟正黑體" pitchFamily="34" charset="-120"/>
              </a:rPr>
              <a:t>地球</a:t>
            </a:r>
            <a:r>
              <a:rPr lang="en-US" altLang="zh-TW" sz="1600" dirty="0" smtClean="0">
                <a:solidFill>
                  <a:schemeClr val="tx1"/>
                </a:solidFill>
                <a:latin typeface="微軟正黑體" pitchFamily="34" charset="-120"/>
                <a:ea typeface="微軟正黑體" pitchFamily="34" charset="-120"/>
              </a:rPr>
              <a:t>Earth:</a:t>
            </a:r>
            <a:r>
              <a:rPr lang="zh-TW" altLang="en-US" sz="1600" dirty="0" smtClean="0">
                <a:solidFill>
                  <a:schemeClr val="tx1"/>
                </a:solidFill>
                <a:latin typeface="微軟正黑體" pitchFamily="34" charset="-120"/>
                <a:ea typeface="微軟正黑體" pitchFamily="34" charset="-120"/>
              </a:rPr>
              <a:t>喜歡一步一步按計劃辦事，遵守規章制度，做事細心且謹慎，穩定性很高不易搖擺決定。偏向清楚明確、規範、有序的任務性活動。 </a:t>
            </a:r>
            <a:endParaRPr kumimoji="0" lang="zh-TW" altLang="en-US" sz="160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spTree>
    <p:extLst>
      <p:ext uri="{BB962C8B-B14F-4D97-AF65-F5344CB8AC3E}">
        <p14:creationId xmlns="" xmlns:p14="http://schemas.microsoft.com/office/powerpoint/2010/main" val="189001280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prstGeom prst="rect">
            <a:avLst/>
          </a:prstGeom>
        </p:spPr>
        <p:txBody>
          <a:bodyPr/>
          <a:lstStyle/>
          <a:p>
            <a:pPr lvl="0">
              <a:defRPr sz="1800">
                <a:solidFill>
                  <a:srgbClr val="000000"/>
                </a:solidFill>
              </a:defRPr>
            </a:pPr>
            <a:r>
              <a:rPr sz="5400">
                <a:solidFill>
                  <a:srgbClr val="262626"/>
                </a:solidFill>
              </a:rPr>
              <a:t>Thank you</a:t>
            </a:r>
          </a:p>
        </p:txBody>
      </p:sp>
      <p:sp>
        <p:nvSpPr>
          <p:cNvPr id="5" name="Shape 262"/>
          <p:cNvSpPr txBox="1">
            <a:spLocks/>
          </p:cNvSpPr>
          <p:nvPr/>
        </p:nvSpPr>
        <p:spPr>
          <a:xfrm>
            <a:off x="914400" y="666750"/>
            <a:ext cx="7543800" cy="29146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marL="274320" marR="0" lvl="0" indent="-274320" defTabSz="914400" eaLnBrk="1" fontAlgn="auto" latinLnBrk="0" hangingPunct="1">
              <a:lnSpc>
                <a:spcPct val="100000"/>
              </a:lnSpc>
              <a:spcBef>
                <a:spcPts val="500"/>
              </a:spcBef>
              <a:spcAft>
                <a:spcPts val="0"/>
              </a:spcAft>
              <a:buClr>
                <a:srgbClr val="AD0101"/>
              </a:buClr>
              <a:buSzTx/>
              <a:buFont typeface="Arial"/>
              <a:buNone/>
              <a:tabLst/>
              <a:defRPr sz="1800">
                <a:solidFill>
                  <a:srgbClr val="000000"/>
                </a:solidFill>
              </a:defRPr>
            </a:pPr>
            <a:r>
              <a:rPr kumimoji="0" lang="zh-TW" altLang="en-US"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rPr>
              <a:t>有關研習計劃相關詢問請洽</a:t>
            </a:r>
          </a:p>
          <a:p>
            <a:pPr marL="0" marR="0" lvl="0" indent="0" defTabSz="914400" eaLnBrk="1" fontAlgn="auto" latinLnBrk="0" hangingPunct="1">
              <a:lnSpc>
                <a:spcPct val="100000"/>
              </a:lnSpc>
              <a:spcBef>
                <a:spcPts val="500"/>
              </a:spcBef>
              <a:spcAft>
                <a:spcPts val="0"/>
              </a:spcAft>
              <a:buClr>
                <a:srgbClr val="AD0101"/>
              </a:buClr>
              <a:buSzTx/>
              <a:buFont typeface="Arial"/>
              <a:buNone/>
              <a:tabLst/>
              <a:defRPr sz="1800">
                <a:solidFill>
                  <a:srgbClr val="000000"/>
                </a:solidFill>
              </a:defRPr>
            </a:pPr>
            <a:r>
              <a:rPr kumimoji="0" lang="en-US" altLang="zh-TW"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rPr>
              <a:t>1111</a:t>
            </a:r>
            <a:r>
              <a:rPr kumimoji="0" lang="zh-TW" altLang="en-US"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rPr>
              <a:t>人力銀行 職涯發展中心</a:t>
            </a:r>
            <a:endParaRPr kumimoji="0" lang="en-US" altLang="zh-TW"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endParaRPr>
          </a:p>
          <a:p>
            <a:pPr marL="0" marR="0" lvl="0" indent="0" defTabSz="914400" eaLnBrk="1" fontAlgn="auto" latinLnBrk="0" hangingPunct="1">
              <a:lnSpc>
                <a:spcPct val="100000"/>
              </a:lnSpc>
              <a:spcBef>
                <a:spcPts val="500"/>
              </a:spcBef>
              <a:spcAft>
                <a:spcPts val="0"/>
              </a:spcAft>
              <a:buClr>
                <a:srgbClr val="AD0101"/>
              </a:buClr>
              <a:buSzTx/>
              <a:buFont typeface="Arial"/>
              <a:buNone/>
              <a:tabLst/>
              <a:defRPr sz="1800">
                <a:solidFill>
                  <a:srgbClr val="000000"/>
                </a:solidFill>
              </a:defRPr>
            </a:pPr>
            <a:r>
              <a:rPr lang="zh-TW" altLang="en-US" sz="2400" noProof="0" dirty="0" smtClean="0">
                <a:solidFill>
                  <a:srgbClr val="303030"/>
                </a:solidFill>
                <a:latin typeface="微軟正黑體"/>
                <a:ea typeface="微軟正黑體"/>
                <a:cs typeface="微軟正黑體"/>
                <a:sym typeface="微軟正黑體"/>
              </a:rPr>
              <a:t>何秀娟</a:t>
            </a:r>
            <a:endParaRPr kumimoji="0" lang="zh-TW" altLang="en-US"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endParaRPr>
          </a:p>
          <a:p>
            <a:pPr marL="0" marR="0" lvl="0" indent="0" defTabSz="914400" eaLnBrk="1" fontAlgn="auto" latinLnBrk="0" hangingPunct="1">
              <a:lnSpc>
                <a:spcPct val="100000"/>
              </a:lnSpc>
              <a:spcBef>
                <a:spcPts val="500"/>
              </a:spcBef>
              <a:spcAft>
                <a:spcPts val="0"/>
              </a:spcAft>
              <a:buClr>
                <a:srgbClr val="AD0101"/>
              </a:buClr>
              <a:buSzTx/>
              <a:buFont typeface="Arial"/>
              <a:buNone/>
              <a:tabLst/>
              <a:defRPr sz="1800">
                <a:solidFill>
                  <a:srgbClr val="000000"/>
                </a:solidFill>
              </a:defRPr>
            </a:pPr>
            <a:r>
              <a:rPr kumimoji="0" lang="en-US" altLang="zh-TW"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rPr>
              <a:t>02-87871111#8696</a:t>
            </a:r>
            <a:endParaRPr kumimoji="0" lang="zh-TW" altLang="en-US" sz="2400" b="0" i="0" u="none" strike="noStrike" kern="0" cap="none" spc="0" normalizeH="0" baseline="0" noProof="0" dirty="0" smtClean="0">
              <a:ln>
                <a:noFill/>
              </a:ln>
              <a:solidFill>
                <a:srgbClr val="303030"/>
              </a:solidFill>
              <a:effectLst/>
              <a:uLnTx/>
              <a:uFillTx/>
              <a:latin typeface="微軟正黑體"/>
              <a:ea typeface="微軟正黑體"/>
              <a:cs typeface="微軟正黑體"/>
              <a:sym typeface="微軟正黑體"/>
            </a:endParaRPr>
          </a:p>
          <a:p>
            <a:pPr marL="0" marR="0" lvl="0" indent="0" defTabSz="914400" eaLnBrk="1" fontAlgn="auto" latinLnBrk="0" hangingPunct="1">
              <a:lnSpc>
                <a:spcPct val="100000"/>
              </a:lnSpc>
              <a:spcBef>
                <a:spcPts val="500"/>
              </a:spcBef>
              <a:spcAft>
                <a:spcPts val="0"/>
              </a:spcAft>
              <a:buClr>
                <a:srgbClr val="AD0101"/>
              </a:buClr>
              <a:buSzTx/>
              <a:buFont typeface="Arial"/>
              <a:buNone/>
              <a:tabLst/>
              <a:defRPr sz="1800">
                <a:solidFill>
                  <a:srgbClr val="000000"/>
                </a:solidFill>
              </a:defRPr>
            </a:pPr>
            <a:r>
              <a:rPr kumimoji="0" lang="en-US" altLang="zh-TW" sz="2400" b="0" i="0" u="none" strike="noStrike" kern="0" cap="none" spc="0" normalizeH="0" baseline="0" noProof="0" smtClean="0">
                <a:ln>
                  <a:noFill/>
                </a:ln>
                <a:solidFill>
                  <a:srgbClr val="303030"/>
                </a:solidFill>
                <a:effectLst/>
                <a:uLnTx/>
                <a:uFillTx/>
                <a:latin typeface="微軟正黑體"/>
                <a:ea typeface="微軟正黑體"/>
                <a:cs typeface="微軟正黑體"/>
                <a:sym typeface="微軟正黑體"/>
              </a:rPr>
              <a:t>sara8751016@staff.1111.com.tw</a:t>
            </a:r>
            <a:endParaRPr kumimoji="0" lang="zh-TW" altLang="en-US" sz="2400" b="0" i="0" u="none" strike="noStrike" kern="0" cap="none" spc="0" normalizeH="0" baseline="0" noProof="0" dirty="0">
              <a:ln>
                <a:noFill/>
              </a:ln>
              <a:solidFill>
                <a:srgbClr val="303030"/>
              </a:solidFill>
              <a:effectLst/>
              <a:uLnTx/>
              <a:uFillTx/>
              <a:latin typeface="微軟正黑體"/>
              <a:ea typeface="微軟正黑體"/>
              <a:cs typeface="微軟正黑體"/>
              <a:sym typeface="微軟正黑體"/>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755576" y="267492"/>
            <a:ext cx="6781801" cy="792093"/>
          </a:xfrm>
          <a:prstGeom prst="rect">
            <a:avLst/>
          </a:prstGeom>
        </p:spPr>
        <p:txBody>
          <a:bodyPr/>
          <a:lstStyle>
            <a:lvl1pPr defTabSz="832102">
              <a:defRPr sz="3900"/>
            </a:lvl1pPr>
          </a:lstStyle>
          <a:p>
            <a:pPr lvl="0">
              <a:defRPr sz="1800">
                <a:solidFill>
                  <a:srgbClr val="000000"/>
                </a:solidFill>
              </a:defRPr>
            </a:pPr>
            <a:r>
              <a:rPr sz="3900">
                <a:solidFill>
                  <a:srgbClr val="262626"/>
                </a:solidFill>
              </a:rPr>
              <a:t>緣起</a:t>
            </a:r>
          </a:p>
        </p:txBody>
      </p:sp>
      <p:sp>
        <p:nvSpPr>
          <p:cNvPr id="64" name="Shape 64"/>
          <p:cNvSpPr>
            <a:spLocks noGrp="1"/>
          </p:cNvSpPr>
          <p:nvPr>
            <p:ph type="body" idx="1"/>
          </p:nvPr>
        </p:nvSpPr>
        <p:spPr>
          <a:xfrm>
            <a:off x="755576" y="1241273"/>
            <a:ext cx="7543801" cy="3562729"/>
          </a:xfrm>
          <a:prstGeom prst="rect">
            <a:avLst/>
          </a:prstGeom>
        </p:spPr>
        <p:txBody>
          <a:bodyPr lIns="0" tIns="0" rIns="0" bIns="0" anchor="t">
            <a:normAutofit/>
          </a:bodyPr>
          <a:lstStyle/>
          <a:p>
            <a:pPr marL="459110" indent="-459110">
              <a:defRPr sz="1800">
                <a:solidFill>
                  <a:srgbClr val="000000"/>
                </a:solidFill>
              </a:defRPr>
            </a:pPr>
            <a:r>
              <a:rPr lang="zh-TW" altLang="en-US" sz="2200" dirty="0" smtClean="0">
                <a:solidFill>
                  <a:schemeClr val="tx1"/>
                </a:solidFill>
              </a:rPr>
              <a:t>為配合教育部適性發展，即早協助學子自我探索，以達學以致用之效。因此，財團法人創新智庫暨企業大學基金會，特協請</a:t>
            </a:r>
            <a:r>
              <a:rPr lang="en-US" altLang="zh-TW" sz="2200" dirty="0" smtClean="0">
                <a:solidFill>
                  <a:schemeClr val="tx1"/>
                </a:solidFill>
              </a:rPr>
              <a:t>1111</a:t>
            </a:r>
            <a:r>
              <a:rPr lang="zh-TW" altLang="en-US" sz="2200" dirty="0" smtClean="0">
                <a:solidFill>
                  <a:schemeClr val="tx1"/>
                </a:solidFill>
              </a:rPr>
              <a:t>人力銀行職能發展中心，提供全台唯一根據台灣人專屬設計、發展已達二十年、擁有百萬施測常模的性向職涯測評，協助將學生測驗結果，直接對接目前台灣各產業，最新人才需求的職缺。</a:t>
            </a:r>
            <a:endParaRPr lang="en-US" altLang="zh-TW" sz="2200" dirty="0" smtClean="0">
              <a:solidFill>
                <a:schemeClr val="tx1"/>
              </a:solidFill>
            </a:endParaRPr>
          </a:p>
          <a:p>
            <a:pPr marL="459110" indent="-459110">
              <a:defRPr sz="1800">
                <a:solidFill>
                  <a:srgbClr val="000000"/>
                </a:solidFill>
              </a:defRPr>
            </a:pPr>
            <a:r>
              <a:rPr lang="zh-TW" altLang="en-US" sz="2200" dirty="0" smtClean="0">
                <a:solidFill>
                  <a:schemeClr val="tx1"/>
                </a:solidFill>
              </a:rPr>
              <a:t>九大職能星網站</a:t>
            </a:r>
            <a:r>
              <a:rPr lang="en-US" altLang="zh-TW" sz="2200" dirty="0" smtClean="0">
                <a:solidFill>
                  <a:schemeClr val="tx1"/>
                </a:solidFill>
              </a:rPr>
              <a:t>:</a:t>
            </a:r>
            <a:r>
              <a:rPr lang="en-US" altLang="zh-TW" dirty="0" smtClean="0">
                <a:solidFill>
                  <a:schemeClr val="tx1"/>
                </a:solidFill>
                <a:hlinkClick r:id="rId2"/>
              </a:rPr>
              <a:t> </a:t>
            </a:r>
            <a:r>
              <a:rPr lang="en-US" altLang="zh-TW" dirty="0" err="1" smtClean="0">
                <a:solidFill>
                  <a:schemeClr val="tx1"/>
                </a:solidFill>
                <a:hlinkClick r:id="rId2"/>
              </a:rPr>
              <a:t>https://assessment.1111.com.tw/cstar_school/index.aspx</a:t>
            </a:r>
            <a:endParaRPr lang="en-US" altLang="zh-TW" sz="2200" dirty="0" smtClean="0">
              <a:solidFill>
                <a:schemeClr val="tx1"/>
              </a:solidFill>
              <a:hlinkClick r:id="rId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755576" y="267492"/>
            <a:ext cx="6781801" cy="792093"/>
          </a:xfrm>
          <a:prstGeom prst="rect">
            <a:avLst/>
          </a:prstGeom>
        </p:spPr>
        <p:txBody>
          <a:bodyPr/>
          <a:lstStyle>
            <a:lvl1pPr defTabSz="832102">
              <a:defRPr sz="3900"/>
            </a:lvl1pPr>
          </a:lstStyle>
          <a:p>
            <a:pPr lvl="0">
              <a:defRPr sz="1800">
                <a:solidFill>
                  <a:srgbClr val="000000"/>
                </a:solidFill>
              </a:defRPr>
            </a:pPr>
            <a:r>
              <a:rPr sz="3900">
                <a:solidFill>
                  <a:srgbClr val="262626"/>
                </a:solidFill>
              </a:rPr>
              <a:t>研習目標</a:t>
            </a:r>
          </a:p>
        </p:txBody>
      </p:sp>
      <p:sp>
        <p:nvSpPr>
          <p:cNvPr id="70" name="Shape 70"/>
          <p:cNvSpPr>
            <a:spLocks noGrp="1"/>
          </p:cNvSpPr>
          <p:nvPr>
            <p:ph type="body" idx="1"/>
          </p:nvPr>
        </p:nvSpPr>
        <p:spPr>
          <a:xfrm>
            <a:off x="755576" y="1241273"/>
            <a:ext cx="7543801" cy="3562729"/>
          </a:xfrm>
          <a:prstGeom prst="rect">
            <a:avLst/>
          </a:prstGeom>
        </p:spPr>
        <p:txBody>
          <a:bodyPr lIns="0" tIns="0" rIns="0" bIns="0" anchor="t"/>
          <a:lstStyle/>
          <a:p>
            <a:pPr marL="459110" indent="-459110">
              <a:defRPr sz="1800">
                <a:solidFill>
                  <a:srgbClr val="000000"/>
                </a:solidFill>
              </a:defRPr>
            </a:pPr>
            <a:r>
              <a:rPr sz="2200" dirty="0" err="1" smtClean="0">
                <a:solidFill>
                  <a:schemeClr val="tx1"/>
                </a:solidFill>
              </a:rPr>
              <a:t>培養經授證之</a:t>
            </a:r>
            <a:r>
              <a:rPr lang="zh-TW" altLang="en-US" sz="2200" dirty="0" smtClean="0">
                <a:solidFill>
                  <a:schemeClr val="tx1"/>
                </a:solidFill>
              </a:rPr>
              <a:t>職涯輔導師</a:t>
            </a:r>
            <a:r>
              <a:rPr sz="2200" dirty="0" smtClean="0">
                <a:solidFill>
                  <a:schemeClr val="tx1"/>
                </a:solidFill>
              </a:rPr>
              <a:t>，</a:t>
            </a:r>
            <a:r>
              <a:rPr sz="2200" dirty="0" err="1">
                <a:solidFill>
                  <a:schemeClr val="tx1"/>
                </a:solidFill>
              </a:rPr>
              <a:t>可將</a:t>
            </a:r>
            <a:r>
              <a:rPr sz="2200" dirty="0">
                <a:solidFill>
                  <a:schemeClr val="tx1"/>
                </a:solidFill>
              </a:rPr>
              <a:t> 1111 </a:t>
            </a:r>
            <a:r>
              <a:rPr sz="2200" dirty="0" err="1" smtClean="0">
                <a:solidFill>
                  <a:schemeClr val="tx1"/>
                </a:solidFill>
              </a:rPr>
              <a:t>人力銀行九大職能星測評服務導入各校園提供學生在地性與實體性的直接</a:t>
            </a:r>
            <a:r>
              <a:rPr lang="zh-TW" altLang="en-US" sz="2200" dirty="0" smtClean="0">
                <a:solidFill>
                  <a:schemeClr val="tx1"/>
                </a:solidFill>
              </a:rPr>
              <a:t>職涯輔導</a:t>
            </a:r>
            <a:r>
              <a:rPr sz="2200" dirty="0" err="1" smtClean="0">
                <a:solidFill>
                  <a:schemeClr val="tx1"/>
                </a:solidFill>
              </a:rPr>
              <a:t>服務</a:t>
            </a:r>
            <a:r>
              <a:rPr sz="2200" dirty="0">
                <a:solidFill>
                  <a:schemeClr val="tx1"/>
                </a:solidFill>
              </a:rPr>
              <a:t>。</a:t>
            </a:r>
          </a:p>
          <a:p>
            <a:pPr marL="459110" indent="-459110">
              <a:defRPr sz="1800">
                <a:solidFill>
                  <a:srgbClr val="000000"/>
                </a:solidFill>
              </a:defRPr>
            </a:pPr>
            <a:r>
              <a:rPr sz="2200" dirty="0" err="1" smtClean="0">
                <a:solidFill>
                  <a:schemeClr val="tx1"/>
                </a:solidFill>
              </a:rPr>
              <a:t>培育大專校院</a:t>
            </a:r>
            <a:r>
              <a:rPr lang="zh-TW" altLang="en-US" sz="2200" dirty="0" smtClean="0">
                <a:solidFill>
                  <a:schemeClr val="tx1"/>
                </a:solidFill>
              </a:rPr>
              <a:t>職涯輔導師</a:t>
            </a:r>
            <a:r>
              <a:rPr sz="2200" dirty="0" err="1" smtClean="0">
                <a:solidFill>
                  <a:schemeClr val="tx1"/>
                </a:solidFill>
              </a:rPr>
              <a:t>之知識能量</a:t>
            </a:r>
            <a:r>
              <a:rPr sz="2200" dirty="0" err="1">
                <a:solidFill>
                  <a:schemeClr val="tx1"/>
                </a:solidFill>
              </a:rPr>
              <a:t>，以多元的方式能夠協助各校在職涯輔導規劃與應用</a:t>
            </a:r>
            <a:r>
              <a:rPr sz="2200" dirty="0">
                <a:solidFill>
                  <a:schemeClr val="tx1"/>
                </a:solidFill>
              </a:rPr>
              <a:t>。</a:t>
            </a:r>
          </a:p>
          <a:p>
            <a:pPr marL="459110" lvl="0" indent="-459110">
              <a:defRPr sz="1800">
                <a:solidFill>
                  <a:srgbClr val="000000"/>
                </a:solidFill>
              </a:defRPr>
            </a:pPr>
            <a:r>
              <a:rPr sz="2200" dirty="0" err="1">
                <a:solidFill>
                  <a:schemeClr val="tx1"/>
                </a:solidFill>
              </a:rPr>
              <a:t>解讀企業用人觀點，幫助學生突破求職困境</a:t>
            </a:r>
            <a:endParaRPr sz="2200" dirty="0">
              <a:solidFill>
                <a:schemeClr val="tx1"/>
              </a:solidFill>
            </a:endParaRPr>
          </a:p>
          <a:p>
            <a:pPr marL="459110" lvl="0" indent="-459110">
              <a:defRPr sz="1800">
                <a:solidFill>
                  <a:srgbClr val="000000"/>
                </a:solidFill>
              </a:defRPr>
            </a:pPr>
            <a:r>
              <a:rPr sz="2200" dirty="0" err="1">
                <a:solidFill>
                  <a:schemeClr val="tx1"/>
                </a:solidFill>
              </a:rPr>
              <a:t>履歷自傳實例修繕練習並學習面試指導技巧</a:t>
            </a:r>
            <a:endParaRPr sz="2200" dirty="0">
              <a:solidFill>
                <a:schemeClr val="tx1"/>
              </a:solidFill>
            </a:endParaRPr>
          </a:p>
          <a:p>
            <a:pPr marL="459110" indent="-459110">
              <a:defRPr sz="1800">
                <a:solidFill>
                  <a:srgbClr val="000000"/>
                </a:solidFill>
              </a:defRPr>
            </a:pPr>
            <a:r>
              <a:rPr sz="2200" dirty="0" err="1" smtClean="0">
                <a:solidFill>
                  <a:schemeClr val="tx1"/>
                </a:solidFill>
              </a:rPr>
              <a:t>對應</a:t>
            </a:r>
            <a:r>
              <a:rPr lang="zh-TW" altLang="en-US" sz="2200" dirty="0" smtClean="0">
                <a:solidFill>
                  <a:schemeClr val="tx1"/>
                </a:solidFill>
              </a:rPr>
              <a:t>職涯輔導師</a:t>
            </a:r>
            <a:r>
              <a:rPr sz="2200" dirty="0" err="1" smtClean="0">
                <a:solidFill>
                  <a:schemeClr val="tx1"/>
                </a:solidFill>
              </a:rPr>
              <a:t>的職責</a:t>
            </a:r>
            <a:r>
              <a:rPr sz="2200" dirty="0" err="1">
                <a:solidFill>
                  <a:schemeClr val="tx1"/>
                </a:solidFill>
              </a:rPr>
              <a:t>，強化認知與輔導技巧</a:t>
            </a:r>
            <a:endParaRPr sz="220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55576" y="267492"/>
            <a:ext cx="6781801" cy="792093"/>
          </a:xfrm>
          <a:prstGeom prst="rect">
            <a:avLst/>
          </a:prstGeom>
        </p:spPr>
        <p:txBody>
          <a:bodyPr/>
          <a:lstStyle>
            <a:lvl1pPr defTabSz="832102">
              <a:defRPr sz="3900"/>
            </a:lvl1pPr>
          </a:lstStyle>
          <a:p>
            <a:pPr lvl="0">
              <a:defRPr sz="1800">
                <a:solidFill>
                  <a:srgbClr val="000000"/>
                </a:solidFill>
              </a:defRPr>
            </a:pPr>
            <a:r>
              <a:rPr sz="3900">
                <a:solidFill>
                  <a:srgbClr val="262626"/>
                </a:solidFill>
              </a:rPr>
              <a:t>課程五大特色</a:t>
            </a:r>
          </a:p>
        </p:txBody>
      </p:sp>
      <p:sp>
        <p:nvSpPr>
          <p:cNvPr id="73" name="Shape 73"/>
          <p:cNvSpPr>
            <a:spLocks noGrp="1"/>
          </p:cNvSpPr>
          <p:nvPr>
            <p:ph type="body" idx="1"/>
          </p:nvPr>
        </p:nvSpPr>
        <p:spPr>
          <a:xfrm>
            <a:off x="755576" y="1241273"/>
            <a:ext cx="7543801" cy="3562729"/>
          </a:xfrm>
          <a:prstGeom prst="rect">
            <a:avLst/>
          </a:prstGeom>
        </p:spPr>
        <p:txBody>
          <a:bodyPr lIns="0" tIns="0" rIns="0" bIns="0" anchor="t"/>
          <a:lstStyle/>
          <a:p>
            <a:pPr marL="459110" lvl="0" indent="-459110">
              <a:buClr>
                <a:srgbClr val="404040"/>
              </a:buClr>
              <a:defRPr sz="1800">
                <a:solidFill>
                  <a:srgbClr val="000000"/>
                </a:solidFill>
              </a:defRPr>
            </a:pPr>
            <a:r>
              <a:rPr sz="2200">
                <a:solidFill>
                  <a:srgbClr val="303030"/>
                </a:solidFill>
              </a:rPr>
              <a:t>實際操作使用九大職能星測評工具</a:t>
            </a:r>
            <a:endParaRPr sz="2200"/>
          </a:p>
          <a:p>
            <a:pPr marL="459110" lvl="0" indent="-459110">
              <a:buClr>
                <a:srgbClr val="404040"/>
              </a:buClr>
              <a:defRPr sz="1800">
                <a:solidFill>
                  <a:srgbClr val="000000"/>
                </a:solidFill>
              </a:defRPr>
            </a:pPr>
            <a:r>
              <a:rPr sz="2200">
                <a:solidFill>
                  <a:srgbClr val="303030"/>
                </a:solidFill>
              </a:rPr>
              <a:t>整合學系與職業興趣與職能，找出職涯目標</a:t>
            </a:r>
            <a:endParaRPr sz="2200"/>
          </a:p>
          <a:p>
            <a:pPr marL="459110" lvl="0" indent="-459110">
              <a:buClr>
                <a:srgbClr val="404040"/>
              </a:buClr>
              <a:defRPr sz="1800">
                <a:solidFill>
                  <a:srgbClr val="000000"/>
                </a:solidFill>
              </a:defRPr>
            </a:pPr>
            <a:r>
              <a:rPr sz="2200">
                <a:solidFill>
                  <a:srgbClr val="303030"/>
                </a:solidFill>
              </a:rPr>
              <a:t>運用實際履歷自傳案例進行講解及修繕練習</a:t>
            </a:r>
            <a:endParaRPr sz="2200"/>
          </a:p>
          <a:p>
            <a:pPr marL="459110" lvl="0" indent="-459110">
              <a:buClr>
                <a:srgbClr val="404040"/>
              </a:buClr>
              <a:defRPr sz="1800">
                <a:solidFill>
                  <a:srgbClr val="000000"/>
                </a:solidFill>
              </a:defRPr>
            </a:pPr>
            <a:r>
              <a:rPr sz="2200">
                <a:solidFill>
                  <a:srgbClr val="303030"/>
                </a:solidFill>
              </a:rPr>
              <a:t>從人資觀點解析企業求才關鍵與求職面試技巧</a:t>
            </a:r>
            <a:endParaRPr sz="2200"/>
          </a:p>
          <a:p>
            <a:pPr marL="459110" lvl="0" indent="-459110">
              <a:buClr>
                <a:srgbClr val="404040"/>
              </a:buClr>
              <a:defRPr sz="1800">
                <a:solidFill>
                  <a:srgbClr val="000000"/>
                </a:solidFill>
              </a:defRPr>
            </a:pPr>
            <a:r>
              <a:rPr sz="2200">
                <a:solidFill>
                  <a:srgbClr val="303030"/>
                </a:solidFill>
              </a:rPr>
              <a:t>學習職場倫理與禮儀，指導學生快速融入職場</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55576" y="267492"/>
            <a:ext cx="6781801" cy="792093"/>
          </a:xfrm>
          <a:prstGeom prst="rect">
            <a:avLst/>
          </a:prstGeom>
        </p:spPr>
        <p:txBody>
          <a:bodyPr>
            <a:normAutofit/>
          </a:bodyPr>
          <a:lstStyle>
            <a:lvl1pPr defTabSz="832102">
              <a:defRPr sz="3900"/>
            </a:lvl1pPr>
          </a:lstStyle>
          <a:p>
            <a:pPr lvl="0">
              <a:defRPr sz="1800">
                <a:solidFill>
                  <a:srgbClr val="000000"/>
                </a:solidFill>
              </a:defRPr>
            </a:pPr>
            <a:r>
              <a:rPr lang="zh-TW" altLang="en-US" sz="3800" dirty="0" smtClean="0"/>
              <a:t>實施方式</a:t>
            </a:r>
            <a:endParaRPr sz="3800" dirty="0">
              <a:solidFill>
                <a:srgbClr val="262626"/>
              </a:solidFill>
            </a:endParaRPr>
          </a:p>
        </p:txBody>
      </p:sp>
      <p:sp>
        <p:nvSpPr>
          <p:cNvPr id="73" name="Shape 73"/>
          <p:cNvSpPr>
            <a:spLocks noGrp="1"/>
          </p:cNvSpPr>
          <p:nvPr>
            <p:ph type="body" idx="1"/>
          </p:nvPr>
        </p:nvSpPr>
        <p:spPr>
          <a:xfrm>
            <a:off x="755576" y="1241273"/>
            <a:ext cx="7543801" cy="3562729"/>
          </a:xfrm>
          <a:prstGeom prst="rect">
            <a:avLst/>
          </a:prstGeom>
        </p:spPr>
        <p:txBody>
          <a:bodyPr lIns="0" tIns="0" rIns="0" bIns="0" anchor="t">
            <a:normAutofit/>
          </a:bodyPr>
          <a:lstStyle/>
          <a:p>
            <a:r>
              <a:rPr lang="zh-TW" altLang="en-US" dirty="0" smtClean="0"/>
              <a:t>實施日期</a:t>
            </a:r>
            <a:r>
              <a:rPr lang="en-US" altLang="zh-TW" dirty="0" smtClean="0"/>
              <a:t>: 2022</a:t>
            </a:r>
            <a:r>
              <a:rPr lang="zh-TW" altLang="en-US" dirty="0" smtClean="0"/>
              <a:t>年</a:t>
            </a:r>
            <a:r>
              <a:rPr lang="en-US" altLang="zh-TW" dirty="0" smtClean="0"/>
              <a:t>3</a:t>
            </a:r>
            <a:r>
              <a:rPr lang="zh-TW" altLang="en-US" dirty="0" smtClean="0"/>
              <a:t>月初</a:t>
            </a:r>
            <a:r>
              <a:rPr lang="en-US" altLang="zh-TW" dirty="0" smtClean="0"/>
              <a:t>-4</a:t>
            </a:r>
            <a:r>
              <a:rPr lang="zh-TW" altLang="en-US" dirty="0" smtClean="0"/>
              <a:t>月初   </a:t>
            </a:r>
          </a:p>
          <a:p>
            <a:pPr algn="l"/>
            <a:r>
              <a:rPr lang="zh-TW" altLang="en-US" dirty="0" smtClean="0"/>
              <a:t>課程內容</a:t>
            </a:r>
            <a:r>
              <a:rPr lang="en-US" altLang="zh-TW" dirty="0" smtClean="0"/>
              <a:t>:</a:t>
            </a:r>
            <a:r>
              <a:rPr lang="zh-TW" altLang="en-US" dirty="0" smtClean="0"/>
              <a:t>本次開立課程分為「</a:t>
            </a:r>
            <a:r>
              <a:rPr lang="zh-TW" altLang="en-US" b="1" dirty="0" smtClean="0">
                <a:latin typeface="微軟正黑體" pitchFamily="34" charset="-120"/>
                <a:ea typeface="微軟正黑體" pitchFamily="34" charset="-120"/>
              </a:rPr>
              <a:t>專業級認證</a:t>
            </a:r>
            <a:r>
              <a:rPr lang="en-US" altLang="zh-TW" b="1" dirty="0" smtClean="0">
                <a:latin typeface="微軟正黑體" pitchFamily="34" charset="-120"/>
                <a:ea typeface="微軟正黑體" pitchFamily="34" charset="-120"/>
              </a:rPr>
              <a:t>2</a:t>
            </a:r>
            <a:r>
              <a:rPr lang="zh-TW" altLang="en-US" b="1" dirty="0" smtClean="0">
                <a:latin typeface="微軟正黑體" pitchFamily="34" charset="-120"/>
                <a:ea typeface="微軟正黑體" pitchFamily="34" charset="-120"/>
              </a:rPr>
              <a:t>級職能測評分析師</a:t>
            </a:r>
            <a:r>
              <a:rPr lang="zh-TW" altLang="en-US" dirty="0" smtClean="0"/>
              <a:t>」、「</a:t>
            </a:r>
            <a:r>
              <a:rPr lang="zh-TW" altLang="en-US" b="1" dirty="0" smtClean="0"/>
              <a:t>輔導級認證</a:t>
            </a:r>
            <a:r>
              <a:rPr lang="en-US" altLang="zh-TW" b="1" dirty="0" smtClean="0"/>
              <a:t>3</a:t>
            </a:r>
            <a:r>
              <a:rPr lang="zh-TW" altLang="en-US" b="1" dirty="0" smtClean="0"/>
              <a:t>級九大職涯輔導師</a:t>
            </a:r>
            <a:r>
              <a:rPr lang="zh-TW" altLang="en-US" dirty="0" smtClean="0"/>
              <a:t>」 、 「</a:t>
            </a:r>
            <a:r>
              <a:rPr lang="zh-TW" altLang="en-US" b="1" dirty="0" smtClean="0"/>
              <a:t>輔導級認證</a:t>
            </a:r>
            <a:r>
              <a:rPr lang="en-US" altLang="zh-TW" b="1" dirty="0" smtClean="0"/>
              <a:t>4</a:t>
            </a:r>
            <a:r>
              <a:rPr lang="zh-TW" altLang="en-US" b="1" dirty="0" smtClean="0"/>
              <a:t>級九大職涯輔導師</a:t>
            </a:r>
            <a:r>
              <a:rPr lang="zh-TW" altLang="en-US" dirty="0" smtClean="0"/>
              <a:t>」三種課程，詳細課程內容請參考認證課程模組</a:t>
            </a:r>
            <a:endParaRPr lang="en-US" altLang="zh-TW" dirty="0" smtClean="0"/>
          </a:p>
          <a:p>
            <a:r>
              <a:rPr lang="zh-TW" altLang="en-US" dirty="0" smtClean="0"/>
              <a:t>實施方式</a:t>
            </a:r>
            <a:r>
              <a:rPr lang="en-US" altLang="zh-TW" dirty="0" smtClean="0"/>
              <a:t>: </a:t>
            </a:r>
            <a:r>
              <a:rPr lang="zh-TW" altLang="en-US" dirty="0" smtClean="0"/>
              <a:t>因應政府防疫規定，以線上授課的方式 </a:t>
            </a:r>
            <a:r>
              <a:rPr lang="en-US" altLang="zh-TW" dirty="0" smtClean="0"/>
              <a:t>(</a:t>
            </a:r>
            <a:r>
              <a:rPr lang="zh-TW" altLang="en-US" dirty="0" smtClean="0"/>
              <a:t>使用</a:t>
            </a:r>
            <a:r>
              <a:rPr lang="en-US" altLang="zh-TW" dirty="0" err="1" smtClean="0"/>
              <a:t>GoogleMeet</a:t>
            </a:r>
            <a:r>
              <a:rPr lang="zh-TW" altLang="en-US" dirty="0" smtClean="0"/>
              <a:t>線上會議</a:t>
            </a:r>
            <a:r>
              <a:rPr lang="en-US" altLang="zh-TW" dirty="0" smtClean="0"/>
              <a:t>)</a:t>
            </a:r>
          </a:p>
          <a:p>
            <a:r>
              <a:rPr lang="zh-TW" altLang="en-US" dirty="0" smtClean="0"/>
              <a:t>單一課程報名人數超過</a:t>
            </a:r>
            <a:r>
              <a:rPr lang="en-US" altLang="zh-TW" dirty="0" smtClean="0"/>
              <a:t>30</a:t>
            </a:r>
            <a:r>
              <a:rPr lang="zh-TW" altLang="en-US" dirty="0" smtClean="0"/>
              <a:t>人可協助開立專班授課</a:t>
            </a:r>
            <a:endParaRPr lang="en-US" altLang="zh-TW" dirty="0" smtClean="0"/>
          </a:p>
          <a:p>
            <a:pPr>
              <a:buNone/>
            </a:pPr>
            <a:endParaRPr sz="4400" dirty="0">
              <a:solidFill>
                <a:srgbClr val="303030"/>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814535" y="267492"/>
            <a:ext cx="6781801" cy="792093"/>
          </a:xfrm>
          <a:prstGeom prst="rect">
            <a:avLst/>
          </a:prstGeom>
        </p:spPr>
        <p:txBody>
          <a:bodyPr anchor="t">
            <a:normAutofit fontScale="90000"/>
          </a:bodyPr>
          <a:lstStyle>
            <a:lvl1pPr defTabSz="832102">
              <a:defRPr sz="3900"/>
            </a:lvl1pPr>
          </a:lstStyle>
          <a:p>
            <a:pPr lvl="0">
              <a:defRPr sz="1800">
                <a:solidFill>
                  <a:srgbClr val="000000"/>
                </a:solidFill>
              </a:defRPr>
            </a:pPr>
            <a:r>
              <a:rPr lang="zh-TW" altLang="en-US" sz="4000" dirty="0" smtClean="0"/>
              <a:t>九大</a:t>
            </a:r>
            <a:r>
              <a:rPr lang="zh-TW" altLang="en-US" sz="4000" dirty="0" smtClean="0">
                <a:latin typeface="微軟正黑體" pitchFamily="34" charset="-120"/>
                <a:ea typeface="微軟正黑體" pitchFamily="34" charset="-120"/>
              </a:rPr>
              <a:t>輔導師 認證課程模組內容</a:t>
            </a:r>
            <a:endParaRPr sz="3900" dirty="0">
              <a:solidFill>
                <a:srgbClr val="262626"/>
              </a:solidFill>
              <a:latin typeface="微軟正黑體" pitchFamily="34" charset="-120"/>
              <a:ea typeface="微軟正黑體" pitchFamily="34" charset="-120"/>
            </a:endParaRPr>
          </a:p>
        </p:txBody>
      </p:sp>
      <p:graphicFrame>
        <p:nvGraphicFramePr>
          <p:cNvPr id="5" name="資料庫圖表 4"/>
          <p:cNvGraphicFramePr/>
          <p:nvPr/>
        </p:nvGraphicFramePr>
        <p:xfrm>
          <a:off x="1475656" y="1059582"/>
          <a:ext cx="609600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1475656" y="2859782"/>
          <a:ext cx="6096000" cy="18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55576" y="267493"/>
            <a:ext cx="6781801" cy="648074"/>
          </a:xfrm>
          <a:prstGeom prst="rect">
            <a:avLst/>
          </a:prstGeom>
        </p:spPr>
        <p:txBody>
          <a:bodyPr>
            <a:normAutofit/>
          </a:bodyPr>
          <a:lstStyle>
            <a:lvl1pPr defTabSz="832102">
              <a:defRPr sz="3900"/>
            </a:lvl1pPr>
          </a:lstStyle>
          <a:p>
            <a:pPr>
              <a:defRPr sz="1800">
                <a:solidFill>
                  <a:srgbClr val="000000"/>
                </a:solidFill>
              </a:defRPr>
            </a:pPr>
            <a:r>
              <a:rPr lang="zh-TW" altLang="en-US" sz="3200" dirty="0" smtClean="0"/>
              <a:t>九大</a:t>
            </a:r>
            <a:r>
              <a:rPr lang="zh-TW" altLang="en-US" sz="3200" dirty="0" smtClean="0">
                <a:latin typeface="微軟正黑體" pitchFamily="34" charset="-120"/>
                <a:ea typeface="微軟正黑體" pitchFamily="34" charset="-120"/>
              </a:rPr>
              <a:t>職能測評分析師</a:t>
            </a:r>
            <a:r>
              <a:rPr lang="en-US" altLang="zh-TW" sz="3200" dirty="0" smtClean="0">
                <a:latin typeface="微軟正黑體" pitchFamily="34" charset="-120"/>
                <a:ea typeface="微軟正黑體" pitchFamily="34" charset="-120"/>
              </a:rPr>
              <a:t>(2</a:t>
            </a:r>
            <a:r>
              <a:rPr lang="zh-TW" altLang="en-US" sz="3200" dirty="0" smtClean="0">
                <a:latin typeface="微軟正黑體" pitchFamily="34" charset="-120"/>
                <a:ea typeface="微軟正黑體" pitchFamily="34" charset="-120"/>
              </a:rPr>
              <a:t>級</a:t>
            </a:r>
            <a:r>
              <a:rPr lang="en-US" altLang="zh-TW" sz="3200" dirty="0" smtClean="0">
                <a:latin typeface="微軟正黑體" pitchFamily="34" charset="-120"/>
                <a:ea typeface="微軟正黑體" pitchFamily="34" charset="-120"/>
              </a:rPr>
              <a:t>)</a:t>
            </a:r>
            <a:r>
              <a:rPr lang="zh-TW" altLang="en-US" sz="3200" dirty="0" smtClean="0"/>
              <a:t>課程規劃</a:t>
            </a:r>
            <a:endParaRPr sz="3200" dirty="0">
              <a:solidFill>
                <a:srgbClr val="262626"/>
              </a:solidFill>
            </a:endParaRPr>
          </a:p>
        </p:txBody>
      </p:sp>
      <p:sp>
        <p:nvSpPr>
          <p:cNvPr id="73" name="Shape 73"/>
          <p:cNvSpPr>
            <a:spLocks noGrp="1"/>
          </p:cNvSpPr>
          <p:nvPr>
            <p:ph type="body" idx="1"/>
          </p:nvPr>
        </p:nvSpPr>
        <p:spPr>
          <a:xfrm>
            <a:off x="755576" y="915566"/>
            <a:ext cx="7543801" cy="3562729"/>
          </a:xfrm>
          <a:prstGeom prst="rect">
            <a:avLst/>
          </a:prstGeom>
        </p:spPr>
        <p:txBody>
          <a:bodyPr lIns="0" tIns="0" rIns="0" bIns="0" anchor="t">
            <a:normAutofit/>
          </a:bodyPr>
          <a:lstStyle/>
          <a:p>
            <a:r>
              <a:rPr lang="zh-TW" altLang="en-US" sz="1600" dirty="0" smtClean="0"/>
              <a:t>課程內容說明</a:t>
            </a:r>
            <a:r>
              <a:rPr lang="en-US" altLang="zh-TW" sz="1600" dirty="0" smtClean="0"/>
              <a:t>:</a:t>
            </a:r>
          </a:p>
          <a:p>
            <a:pPr>
              <a:buNone/>
            </a:pPr>
            <a:r>
              <a:rPr lang="en-US" altLang="zh-TW" sz="1600" dirty="0" smtClean="0"/>
              <a:t>1. </a:t>
            </a:r>
            <a:r>
              <a:rPr lang="zh-TW" altLang="en-US" sz="1600" dirty="0" smtClean="0"/>
              <a:t>以上模組課程</a:t>
            </a:r>
            <a:r>
              <a:rPr lang="en-US" altLang="zh-TW" sz="1600" dirty="0" err="1" smtClean="0"/>
              <a:t>ABCDE</a:t>
            </a:r>
            <a:r>
              <a:rPr lang="zh-TW" altLang="en-US" sz="1600" dirty="0" smtClean="0"/>
              <a:t>設定供參考。</a:t>
            </a:r>
          </a:p>
          <a:p>
            <a:pPr>
              <a:buNone/>
            </a:pPr>
            <a:r>
              <a:rPr lang="en-US" altLang="zh-TW" sz="1600" dirty="0" smtClean="0"/>
              <a:t>2. </a:t>
            </a:r>
            <a:r>
              <a:rPr lang="zh-TW" altLang="en-US" sz="1600" dirty="0" smtClean="0"/>
              <a:t>校園種子師資課程可以客製化</a:t>
            </a:r>
            <a:r>
              <a:rPr lang="en-US" altLang="zh-TW" sz="1600" dirty="0" smtClean="0"/>
              <a:t>,</a:t>
            </a:r>
            <a:r>
              <a:rPr lang="zh-TW" altLang="en-US" sz="1600" dirty="0" smtClean="0"/>
              <a:t>根據校方特別需求調整時數</a:t>
            </a:r>
            <a:r>
              <a:rPr lang="en-US" altLang="zh-TW" sz="1600" dirty="0" smtClean="0"/>
              <a:t>,</a:t>
            </a:r>
            <a:r>
              <a:rPr lang="zh-TW" altLang="en-US" sz="1600" dirty="0" smtClean="0"/>
              <a:t>增删主題或是新增不同</a:t>
            </a:r>
          </a:p>
          <a:p>
            <a:pPr>
              <a:buNone/>
            </a:pPr>
            <a:r>
              <a:rPr lang="zh-TW" altLang="en-US" sz="1600" dirty="0" smtClean="0"/>
              <a:t>的課程模組。</a:t>
            </a:r>
          </a:p>
          <a:p>
            <a:pPr>
              <a:buNone/>
            </a:pPr>
            <a:r>
              <a:rPr lang="en-US" altLang="zh-TW" sz="1600" dirty="0" smtClean="0"/>
              <a:t>3.</a:t>
            </a:r>
            <a:r>
              <a:rPr lang="zh-TW" altLang="en-US" sz="1600" dirty="0" smtClean="0">
                <a:latin typeface="微軟正黑體" pitchFamily="34" charset="-120"/>
                <a:ea typeface="微軟正黑體" pitchFamily="34" charset="-120"/>
              </a:rPr>
              <a:t>職能測評分析師</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級</a:t>
            </a:r>
            <a:r>
              <a:rPr lang="en-US" altLang="zh-TW" sz="1600" dirty="0" smtClean="0">
                <a:latin typeface="微軟正黑體" pitchFamily="34" charset="-120"/>
                <a:ea typeface="微軟正黑體" pitchFamily="34" charset="-120"/>
              </a:rPr>
              <a:t>)7</a:t>
            </a:r>
            <a:r>
              <a:rPr lang="zh-TW" altLang="en-US" sz="1600" dirty="0" smtClean="0">
                <a:latin typeface="微軟正黑體" pitchFamily="34" charset="-120"/>
                <a:ea typeface="微軟正黑體" pitchFamily="34" charset="-120"/>
              </a:rPr>
              <a:t>小時</a:t>
            </a:r>
            <a:r>
              <a:rPr lang="zh-TW" altLang="en-US" sz="1600" dirty="0" smtClean="0"/>
              <a:t>課程規劃如下</a:t>
            </a:r>
            <a:r>
              <a:rPr lang="en-US" altLang="zh-TW" sz="1600" dirty="0" smtClean="0">
                <a:sym typeface="Wingdings" pitchFamily="2" charset="2"/>
              </a:rPr>
              <a:t>:</a:t>
            </a:r>
            <a:r>
              <a:rPr lang="zh-TW" altLang="en-US" sz="1600" dirty="0" smtClean="0">
                <a:sym typeface="Wingdings" pitchFamily="2" charset="2"/>
              </a:rPr>
              <a:t> </a:t>
            </a:r>
            <a:r>
              <a:rPr lang="en-US" altLang="zh-TW" sz="1600" dirty="0" smtClean="0">
                <a:sym typeface="Wingdings" pitchFamily="2" charset="2"/>
              </a:rPr>
              <a:t>(A</a:t>
            </a:r>
            <a:r>
              <a:rPr lang="zh-TW" altLang="en-US" sz="1600" dirty="0" smtClean="0">
                <a:sym typeface="Wingdings" pitchFamily="2" charset="2"/>
              </a:rPr>
              <a:t>課程</a:t>
            </a:r>
            <a:r>
              <a:rPr lang="en-US" altLang="zh-TW" sz="1600" dirty="0" smtClean="0">
                <a:sym typeface="Wingdings" pitchFamily="2" charset="2"/>
              </a:rPr>
              <a:t>:</a:t>
            </a:r>
            <a:r>
              <a:rPr lang="zh-TW" altLang="en-US" sz="1600" dirty="0" smtClean="0"/>
              <a:t>九大職能星介紹</a:t>
            </a:r>
            <a:r>
              <a:rPr lang="en-US" altLang="zh-TW" sz="1600" dirty="0" smtClean="0">
                <a:sym typeface="Wingdings" pitchFamily="2" charset="2"/>
              </a:rPr>
              <a:t>)</a:t>
            </a:r>
            <a:endParaRPr lang="en-US" altLang="zh-TW" sz="1600" dirty="0" smtClean="0"/>
          </a:p>
          <a:p>
            <a:pPr>
              <a:buNone/>
            </a:pPr>
            <a:r>
              <a:rPr lang="zh-TW" altLang="en-US" sz="1600" dirty="0" smtClean="0"/>
              <a:t>包含</a:t>
            </a:r>
            <a:r>
              <a:rPr lang="en-US" altLang="zh-TW" sz="1600" dirty="0" smtClean="0"/>
              <a:t>1</a:t>
            </a:r>
            <a:r>
              <a:rPr lang="zh-TW" altLang="en-US" sz="1600" dirty="0" smtClean="0"/>
              <a:t>小時認證考試</a:t>
            </a:r>
            <a:endParaRPr lang="en-US" altLang="zh-TW" sz="1600" dirty="0" smtClean="0"/>
          </a:p>
          <a:p>
            <a:endParaRPr lang="en-US" altLang="zh-TW" sz="1600" dirty="0" smtClean="0"/>
          </a:p>
          <a:p>
            <a:endParaRPr lang="zh-TW" altLang="zh-TW" sz="1600" dirty="0" smtClean="0"/>
          </a:p>
          <a:p>
            <a:pPr>
              <a:buNone/>
            </a:pPr>
            <a:endParaRPr sz="3200" dirty="0">
              <a:solidFill>
                <a:srgbClr val="303030"/>
              </a:solidFill>
            </a:endParaRPr>
          </a:p>
        </p:txBody>
      </p:sp>
      <p:grpSp>
        <p:nvGrpSpPr>
          <p:cNvPr id="4" name="群組 9"/>
          <p:cNvGrpSpPr/>
          <p:nvPr/>
        </p:nvGrpSpPr>
        <p:grpSpPr>
          <a:xfrm>
            <a:off x="4860032" y="2623365"/>
            <a:ext cx="1855561" cy="293737"/>
            <a:chOff x="0" y="-82205"/>
            <a:chExt cx="1855561" cy="293737"/>
          </a:xfrm>
        </p:grpSpPr>
        <p:sp>
          <p:nvSpPr>
            <p:cNvPr id="14" name="矩形 13"/>
            <p:cNvSpPr/>
            <p:nvPr/>
          </p:nvSpPr>
          <p:spPr>
            <a:xfrm>
              <a:off x="0" y="-82205"/>
              <a:ext cx="1855561" cy="293737"/>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矩形 14"/>
            <p:cNvSpPr/>
            <p:nvPr/>
          </p:nvSpPr>
          <p:spPr>
            <a:xfrm>
              <a:off x="0" y="-82205"/>
              <a:ext cx="1855561" cy="293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A</a:t>
              </a:r>
              <a:endParaRPr lang="zh-TW" altLang="en-US" sz="1000" kern="1200" dirty="0">
                <a:latin typeface="微軟正黑體" pitchFamily="34" charset="-120"/>
                <a:ea typeface="微軟正黑體" pitchFamily="34" charset="-120"/>
              </a:endParaRPr>
            </a:p>
          </p:txBody>
        </p:sp>
      </p:grpSp>
      <p:grpSp>
        <p:nvGrpSpPr>
          <p:cNvPr id="5" name="群組 10"/>
          <p:cNvGrpSpPr/>
          <p:nvPr/>
        </p:nvGrpSpPr>
        <p:grpSpPr>
          <a:xfrm>
            <a:off x="4865165" y="2917101"/>
            <a:ext cx="1855561" cy="1454849"/>
            <a:chOff x="5133" y="211531"/>
            <a:chExt cx="1855561" cy="1454849"/>
          </a:xfrm>
        </p:grpSpPr>
        <p:sp>
          <p:nvSpPr>
            <p:cNvPr id="12" name="矩形 11"/>
            <p:cNvSpPr/>
            <p:nvPr/>
          </p:nvSpPr>
          <p:spPr>
            <a:xfrm>
              <a:off x="5133" y="211531"/>
              <a:ext cx="1855561" cy="145484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5133" y="211531"/>
              <a:ext cx="1855561" cy="1454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7hr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九大職能星介绍</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有能力帶領施測及測驗報表解析</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◎產出報表◎口頭評估</a:t>
              </a:r>
              <a:endParaRPr lang="zh-TW" altLang="en-US" sz="1000" kern="1200" dirty="0">
                <a:latin typeface="微軟正黑體" pitchFamily="34" charset="-120"/>
                <a:ea typeface="微軟正黑體" pitchFamily="34" charset="-120"/>
              </a:endParaRPr>
            </a:p>
          </p:txBody>
        </p:sp>
      </p:grpSp>
      <p:sp>
        <p:nvSpPr>
          <p:cNvPr id="24" name="文字方塊 23"/>
          <p:cNvSpPr txBox="1"/>
          <p:nvPr/>
        </p:nvSpPr>
        <p:spPr>
          <a:xfrm>
            <a:off x="6660232" y="843558"/>
            <a:ext cx="2232248" cy="646327"/>
          </a:xfrm>
          <a:prstGeom prst="rect">
            <a:avLst/>
          </a:prstGeom>
          <a:solidFill>
            <a:schemeClr val="accent1">
              <a:lumMod val="60000"/>
              <a:lumOff val="4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 typeface="Arial" pitchFamily="34" charset="0"/>
              <a:buChar char="•"/>
              <a:tabLst/>
            </a:pPr>
            <a:r>
              <a:rPr kumimoji="0" lang="zh-TW" altLang="en-US" sz="1800" b="0" i="0" u="none" strike="noStrike" cap="none" spc="0" normalizeH="0" baseline="0" dirty="0" smtClean="0">
                <a:ln>
                  <a:noFill/>
                </a:ln>
                <a:solidFill>
                  <a:srgbClr val="000000"/>
                </a:solidFill>
                <a:effectLst/>
                <a:uFillTx/>
                <a:latin typeface="+mj-lt"/>
                <a:ea typeface="+mj-ea"/>
                <a:cs typeface="+mj-cs"/>
                <a:sym typeface="Avenir Roman"/>
              </a:rPr>
              <a:t>主打課程</a:t>
            </a:r>
            <a:endParaRPr lang="en-US" altLang="zh-TW"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 typeface="Arial" pitchFamily="34" charset="0"/>
              <a:buChar char="•"/>
              <a:tabLst/>
            </a:pPr>
            <a:r>
              <a:rPr kumimoji="0" lang="zh-TW" altLang="en-US" sz="1800" b="0" i="0" u="none" strike="noStrike" cap="none" spc="0" normalizeH="0" baseline="0" dirty="0" smtClean="0">
                <a:ln>
                  <a:noFill/>
                </a:ln>
                <a:solidFill>
                  <a:srgbClr val="000000"/>
                </a:solidFill>
                <a:effectLst/>
                <a:uFillTx/>
                <a:latin typeface="+mj-lt"/>
                <a:ea typeface="+mj-ea"/>
                <a:cs typeface="+mj-cs"/>
                <a:sym typeface="Avenir Roman"/>
              </a:rPr>
              <a:t>超過</a:t>
            </a:r>
            <a:r>
              <a:rPr kumimoji="0" lang="en-US" altLang="zh-TW" sz="1800" b="0" i="0" u="none" strike="noStrike" cap="none" spc="0" normalizeH="0" baseline="0" dirty="0" smtClean="0">
                <a:ln>
                  <a:noFill/>
                </a:ln>
                <a:solidFill>
                  <a:srgbClr val="000000"/>
                </a:solidFill>
                <a:effectLst/>
                <a:uFillTx/>
                <a:latin typeface="+mj-lt"/>
                <a:ea typeface="+mj-ea"/>
                <a:cs typeface="+mj-cs"/>
                <a:sym typeface="Avenir Roman"/>
              </a:rPr>
              <a:t>30</a:t>
            </a:r>
            <a:r>
              <a:rPr kumimoji="0" lang="zh-TW" altLang="en-US" sz="1800" b="0" i="0" u="none" strike="noStrike" cap="none" spc="0" normalizeH="0" baseline="0" dirty="0" smtClean="0">
                <a:ln>
                  <a:noFill/>
                </a:ln>
                <a:solidFill>
                  <a:srgbClr val="000000"/>
                </a:solidFill>
                <a:effectLst/>
                <a:uFillTx/>
                <a:latin typeface="+mj-lt"/>
                <a:ea typeface="+mj-ea"/>
                <a:cs typeface="+mj-cs"/>
                <a:sym typeface="Avenir Roman"/>
              </a:rPr>
              <a:t>人不需費用</a:t>
            </a:r>
            <a:endParaRPr kumimoji="0" lang="zh-TW" altLang="en-US" sz="1800" b="0" i="0" u="none" strike="noStrike" cap="none" spc="0" normalizeH="0" baseline="0" dirty="0">
              <a:ln>
                <a:noFill/>
              </a:ln>
              <a:solidFill>
                <a:srgbClr val="000000"/>
              </a:solidFill>
              <a:effectLst/>
              <a:uFillTx/>
              <a:latin typeface="+mj-lt"/>
              <a:ea typeface="+mj-ea"/>
              <a:cs typeface="+mj-cs"/>
              <a:sym typeface="Avenir Roma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55576" y="267493"/>
            <a:ext cx="6781801" cy="648074"/>
          </a:xfrm>
          <a:prstGeom prst="rect">
            <a:avLst/>
          </a:prstGeom>
        </p:spPr>
        <p:txBody>
          <a:bodyPr>
            <a:normAutofit fontScale="90000"/>
          </a:bodyPr>
          <a:lstStyle>
            <a:lvl1pPr defTabSz="832102">
              <a:defRPr sz="3900"/>
            </a:lvl1pPr>
          </a:lstStyle>
          <a:p>
            <a:pPr lvl="0">
              <a:defRPr sz="1800">
                <a:solidFill>
                  <a:srgbClr val="000000"/>
                </a:solidFill>
              </a:defRPr>
            </a:pPr>
            <a:r>
              <a:rPr lang="zh-TW" altLang="en-US" sz="4000" dirty="0" smtClean="0"/>
              <a:t>九大職涯輔導師</a:t>
            </a:r>
            <a:r>
              <a:rPr lang="en-US" altLang="zh-TW" sz="4000" dirty="0" smtClean="0"/>
              <a:t>(3</a:t>
            </a:r>
            <a:r>
              <a:rPr lang="zh-TW" altLang="en-US" sz="4000" dirty="0" smtClean="0"/>
              <a:t>級</a:t>
            </a:r>
            <a:r>
              <a:rPr lang="en-US" altLang="zh-TW" sz="4000" dirty="0" smtClean="0"/>
              <a:t>)</a:t>
            </a:r>
            <a:r>
              <a:rPr lang="zh-TW" altLang="en-US" sz="4000" dirty="0" smtClean="0"/>
              <a:t> 課程規劃</a:t>
            </a:r>
            <a:endParaRPr sz="3900" dirty="0">
              <a:solidFill>
                <a:srgbClr val="262626"/>
              </a:solidFill>
            </a:endParaRPr>
          </a:p>
        </p:txBody>
      </p:sp>
      <p:sp>
        <p:nvSpPr>
          <p:cNvPr id="73" name="Shape 73"/>
          <p:cNvSpPr>
            <a:spLocks noGrp="1"/>
          </p:cNvSpPr>
          <p:nvPr>
            <p:ph type="body" idx="1"/>
          </p:nvPr>
        </p:nvSpPr>
        <p:spPr>
          <a:xfrm>
            <a:off x="755576" y="915566"/>
            <a:ext cx="7543801" cy="3562729"/>
          </a:xfrm>
          <a:prstGeom prst="rect">
            <a:avLst/>
          </a:prstGeom>
        </p:spPr>
        <p:txBody>
          <a:bodyPr lIns="0" tIns="0" rIns="0" bIns="0" anchor="t">
            <a:normAutofit/>
          </a:bodyPr>
          <a:lstStyle/>
          <a:p>
            <a:r>
              <a:rPr lang="zh-TW" altLang="en-US" sz="1600" dirty="0" smtClean="0"/>
              <a:t>課程內容說明</a:t>
            </a:r>
            <a:r>
              <a:rPr lang="en-US" altLang="zh-TW" sz="1600" dirty="0" smtClean="0"/>
              <a:t>:</a:t>
            </a:r>
          </a:p>
          <a:p>
            <a:pPr>
              <a:buNone/>
            </a:pPr>
            <a:r>
              <a:rPr lang="en-US" altLang="zh-TW" sz="1600" dirty="0" smtClean="0"/>
              <a:t>1. </a:t>
            </a:r>
            <a:r>
              <a:rPr lang="zh-TW" altLang="en-US" sz="1600" dirty="0" smtClean="0"/>
              <a:t>以上模組課程</a:t>
            </a:r>
            <a:r>
              <a:rPr lang="en-US" altLang="zh-TW" sz="1600" dirty="0" err="1" smtClean="0"/>
              <a:t>ABCDE</a:t>
            </a:r>
            <a:r>
              <a:rPr lang="zh-TW" altLang="en-US" sz="1600" dirty="0" smtClean="0"/>
              <a:t>設定供參考。</a:t>
            </a:r>
          </a:p>
          <a:p>
            <a:pPr>
              <a:buNone/>
            </a:pPr>
            <a:r>
              <a:rPr lang="en-US" altLang="zh-TW" sz="1600" dirty="0" smtClean="0"/>
              <a:t>2. </a:t>
            </a:r>
            <a:r>
              <a:rPr lang="zh-TW" altLang="en-US" sz="1600" dirty="0" smtClean="0"/>
              <a:t>校園種子師資課程可以客製化</a:t>
            </a:r>
            <a:r>
              <a:rPr lang="en-US" altLang="zh-TW" sz="1600" dirty="0" smtClean="0"/>
              <a:t>,</a:t>
            </a:r>
            <a:r>
              <a:rPr lang="zh-TW" altLang="en-US" sz="1600" dirty="0" smtClean="0"/>
              <a:t>根據校方特別需求調整時數</a:t>
            </a:r>
            <a:r>
              <a:rPr lang="en-US" altLang="zh-TW" sz="1600" dirty="0" smtClean="0"/>
              <a:t>,</a:t>
            </a:r>
            <a:r>
              <a:rPr lang="zh-TW" altLang="en-US" sz="1600" dirty="0" smtClean="0"/>
              <a:t>增删主題或是新增不同</a:t>
            </a:r>
          </a:p>
          <a:p>
            <a:pPr>
              <a:buNone/>
            </a:pPr>
            <a:r>
              <a:rPr lang="zh-TW" altLang="en-US" sz="1600" dirty="0" smtClean="0"/>
              <a:t>的課程模組。</a:t>
            </a:r>
          </a:p>
          <a:p>
            <a:pPr>
              <a:buNone/>
            </a:pPr>
            <a:r>
              <a:rPr lang="en-US" altLang="zh-TW" sz="1600" dirty="0" smtClean="0"/>
              <a:t>3.15</a:t>
            </a:r>
            <a:r>
              <a:rPr lang="zh-TW" altLang="en-US" sz="1600" dirty="0" smtClean="0"/>
              <a:t>小時課程規劃如下</a:t>
            </a:r>
            <a:r>
              <a:rPr lang="en-US" altLang="zh-TW" sz="1600" dirty="0" smtClean="0">
                <a:sym typeface="Wingdings" pitchFamily="2" charset="2"/>
              </a:rPr>
              <a:t>:</a:t>
            </a:r>
            <a:r>
              <a:rPr lang="zh-TW" altLang="en-US" sz="1600" dirty="0" smtClean="0">
                <a:sym typeface="Wingdings" pitchFamily="2" charset="2"/>
              </a:rPr>
              <a:t> </a:t>
            </a:r>
            <a:r>
              <a:rPr lang="en-US" altLang="zh-TW" sz="1600" dirty="0" smtClean="0">
                <a:sym typeface="Wingdings" pitchFamily="2" charset="2"/>
              </a:rPr>
              <a:t>(</a:t>
            </a:r>
            <a:r>
              <a:rPr lang="en-US" altLang="zh-TW" sz="1600" dirty="0" err="1" smtClean="0">
                <a:sym typeface="Wingdings" pitchFamily="2" charset="2"/>
              </a:rPr>
              <a:t>B+A+D</a:t>
            </a:r>
            <a:r>
              <a:rPr lang="zh-TW" altLang="en-US" sz="1600" dirty="0" smtClean="0">
                <a:sym typeface="Wingdings" pitchFamily="2" charset="2"/>
              </a:rPr>
              <a:t>課程</a:t>
            </a:r>
            <a:r>
              <a:rPr lang="en-US" altLang="zh-TW" sz="1600" dirty="0" smtClean="0">
                <a:sym typeface="Wingdings" pitchFamily="2" charset="2"/>
              </a:rPr>
              <a:t>)</a:t>
            </a:r>
            <a:endParaRPr lang="en-US" altLang="zh-TW" sz="1600" dirty="0" smtClean="0"/>
          </a:p>
          <a:p>
            <a:pPr>
              <a:buNone/>
            </a:pPr>
            <a:r>
              <a:rPr lang="zh-TW" altLang="en-US" sz="1600" dirty="0" smtClean="0"/>
              <a:t>包含</a:t>
            </a:r>
            <a:r>
              <a:rPr lang="en-US" altLang="zh-TW" sz="1600" dirty="0" smtClean="0"/>
              <a:t>1</a:t>
            </a:r>
            <a:r>
              <a:rPr lang="zh-TW" altLang="en-US" sz="1600" dirty="0" smtClean="0"/>
              <a:t>小時認證考試</a:t>
            </a:r>
            <a:r>
              <a:rPr lang="en-US" altLang="zh-TW" sz="1600" dirty="0" smtClean="0"/>
              <a:t>(</a:t>
            </a:r>
            <a:r>
              <a:rPr lang="zh-TW" altLang="en-US" sz="1600" dirty="0" smtClean="0"/>
              <a:t>內含推廣合作機制說明及職能</a:t>
            </a:r>
            <a:r>
              <a:rPr lang="en-US" altLang="zh-TW" sz="1600" dirty="0" err="1" smtClean="0"/>
              <a:t>UCAN</a:t>
            </a:r>
            <a:r>
              <a:rPr lang="zh-TW" altLang="en-US" sz="1600" dirty="0" smtClean="0"/>
              <a:t>說明與九大職能對照解說</a:t>
            </a:r>
            <a:r>
              <a:rPr lang="en-US" altLang="zh-TW" sz="1600" dirty="0" smtClean="0"/>
              <a:t>)</a:t>
            </a:r>
          </a:p>
          <a:p>
            <a:endParaRPr lang="en-US" altLang="zh-TW" sz="1600" dirty="0" smtClean="0"/>
          </a:p>
          <a:p>
            <a:endParaRPr lang="zh-TW" altLang="zh-TW" sz="1600" dirty="0" smtClean="0"/>
          </a:p>
          <a:p>
            <a:pPr>
              <a:buNone/>
            </a:pPr>
            <a:endParaRPr sz="3200" dirty="0">
              <a:solidFill>
                <a:srgbClr val="303030"/>
              </a:solidFill>
            </a:endParaRPr>
          </a:p>
        </p:txBody>
      </p:sp>
      <p:grpSp>
        <p:nvGrpSpPr>
          <p:cNvPr id="4" name="群組 3"/>
          <p:cNvGrpSpPr/>
          <p:nvPr/>
        </p:nvGrpSpPr>
        <p:grpSpPr>
          <a:xfrm>
            <a:off x="1420295" y="2911397"/>
            <a:ext cx="1855561" cy="293737"/>
            <a:chOff x="2120219" y="-82205"/>
            <a:chExt cx="1855561" cy="293737"/>
          </a:xfrm>
        </p:grpSpPr>
        <p:sp>
          <p:nvSpPr>
            <p:cNvPr id="8" name="矩形 7"/>
            <p:cNvSpPr/>
            <p:nvPr/>
          </p:nvSpPr>
          <p:spPr>
            <a:xfrm>
              <a:off x="2120219" y="-82205"/>
              <a:ext cx="1855561" cy="293737"/>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矩形 8"/>
            <p:cNvSpPr/>
            <p:nvPr/>
          </p:nvSpPr>
          <p:spPr>
            <a:xfrm>
              <a:off x="2120219" y="-82205"/>
              <a:ext cx="1855561" cy="293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B</a:t>
              </a:r>
              <a:endParaRPr lang="zh-TW" altLang="en-US" sz="1000" kern="1200" dirty="0">
                <a:latin typeface="微軟正黑體" pitchFamily="34" charset="-120"/>
                <a:ea typeface="微軟正黑體" pitchFamily="34" charset="-120"/>
              </a:endParaRPr>
            </a:p>
          </p:txBody>
        </p:sp>
      </p:grpSp>
      <p:grpSp>
        <p:nvGrpSpPr>
          <p:cNvPr id="5" name="群組 4"/>
          <p:cNvGrpSpPr/>
          <p:nvPr/>
        </p:nvGrpSpPr>
        <p:grpSpPr>
          <a:xfrm>
            <a:off x="1420295" y="3205133"/>
            <a:ext cx="1855561" cy="1454849"/>
            <a:chOff x="2120219" y="211531"/>
            <a:chExt cx="1855561" cy="1454849"/>
          </a:xfrm>
        </p:grpSpPr>
        <p:sp>
          <p:nvSpPr>
            <p:cNvPr id="6" name="矩形 5"/>
            <p:cNvSpPr/>
            <p:nvPr/>
          </p:nvSpPr>
          <p:spPr>
            <a:xfrm>
              <a:off x="2120219" y="211531"/>
              <a:ext cx="1855561" cy="1454849"/>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7" name="矩形 6"/>
            <p:cNvSpPr/>
            <p:nvPr/>
          </p:nvSpPr>
          <p:spPr>
            <a:xfrm>
              <a:off x="2120219" y="211531"/>
              <a:ext cx="1855561" cy="1454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7hr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職涯輔導基礎概念</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◎具職能概念   ◎職涯輔導技巧</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◎筆試◎口頭評估</a:t>
              </a:r>
              <a:endParaRPr lang="zh-TW" altLang="en-US" sz="1000" kern="1200" dirty="0">
                <a:latin typeface="微軟正黑體" pitchFamily="34" charset="-120"/>
                <a:ea typeface="微軟正黑體" pitchFamily="34" charset="-120"/>
              </a:endParaRPr>
            </a:p>
          </p:txBody>
        </p:sp>
      </p:grpSp>
      <p:grpSp>
        <p:nvGrpSpPr>
          <p:cNvPr id="10" name="群組 9"/>
          <p:cNvGrpSpPr/>
          <p:nvPr/>
        </p:nvGrpSpPr>
        <p:grpSpPr>
          <a:xfrm>
            <a:off x="3508527" y="2911397"/>
            <a:ext cx="1855561" cy="293737"/>
            <a:chOff x="0" y="-82205"/>
            <a:chExt cx="1855561" cy="293737"/>
          </a:xfrm>
        </p:grpSpPr>
        <p:sp>
          <p:nvSpPr>
            <p:cNvPr id="14" name="矩形 13"/>
            <p:cNvSpPr/>
            <p:nvPr/>
          </p:nvSpPr>
          <p:spPr>
            <a:xfrm>
              <a:off x="0" y="-82205"/>
              <a:ext cx="1855561" cy="293737"/>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矩形 14"/>
            <p:cNvSpPr/>
            <p:nvPr/>
          </p:nvSpPr>
          <p:spPr>
            <a:xfrm>
              <a:off x="0" y="-82205"/>
              <a:ext cx="1855561" cy="293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A</a:t>
              </a:r>
              <a:endParaRPr lang="zh-TW" altLang="en-US" sz="1000" kern="1200" dirty="0">
                <a:latin typeface="微軟正黑體" pitchFamily="34" charset="-120"/>
                <a:ea typeface="微軟正黑體" pitchFamily="34" charset="-120"/>
              </a:endParaRPr>
            </a:p>
          </p:txBody>
        </p:sp>
      </p:grpSp>
      <p:grpSp>
        <p:nvGrpSpPr>
          <p:cNvPr id="11" name="群組 10"/>
          <p:cNvGrpSpPr/>
          <p:nvPr/>
        </p:nvGrpSpPr>
        <p:grpSpPr>
          <a:xfrm>
            <a:off x="3513660" y="3205133"/>
            <a:ext cx="1855561" cy="1454849"/>
            <a:chOff x="5133" y="211531"/>
            <a:chExt cx="1855561" cy="1454849"/>
          </a:xfrm>
        </p:grpSpPr>
        <p:sp>
          <p:nvSpPr>
            <p:cNvPr id="12" name="矩形 11"/>
            <p:cNvSpPr/>
            <p:nvPr/>
          </p:nvSpPr>
          <p:spPr>
            <a:xfrm>
              <a:off x="5133" y="211531"/>
              <a:ext cx="1855561" cy="145484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5133" y="211531"/>
              <a:ext cx="1855561" cy="1454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7hr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九大職能星介绍</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有能力帶領施測及測驗報表解析</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◎產出報表◎口頭評估</a:t>
              </a:r>
              <a:endParaRPr lang="zh-TW" altLang="en-US" sz="1000" kern="1200" dirty="0">
                <a:latin typeface="微軟正黑體" pitchFamily="34" charset="-120"/>
                <a:ea typeface="微軟正黑體" pitchFamily="34" charset="-120"/>
              </a:endParaRPr>
            </a:p>
          </p:txBody>
        </p:sp>
      </p:grpSp>
      <p:grpSp>
        <p:nvGrpSpPr>
          <p:cNvPr id="16" name="群組 15"/>
          <p:cNvGrpSpPr/>
          <p:nvPr/>
        </p:nvGrpSpPr>
        <p:grpSpPr>
          <a:xfrm>
            <a:off x="5596759" y="2931790"/>
            <a:ext cx="1855561" cy="293737"/>
            <a:chOff x="5133" y="-135510"/>
            <a:chExt cx="1855561" cy="293737"/>
          </a:xfrm>
        </p:grpSpPr>
        <p:sp>
          <p:nvSpPr>
            <p:cNvPr id="20" name="矩形 19"/>
            <p:cNvSpPr/>
            <p:nvPr/>
          </p:nvSpPr>
          <p:spPr>
            <a:xfrm>
              <a:off x="5133" y="-135510"/>
              <a:ext cx="1855561" cy="293737"/>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矩形 20"/>
            <p:cNvSpPr/>
            <p:nvPr/>
          </p:nvSpPr>
          <p:spPr>
            <a:xfrm>
              <a:off x="5133" y="-135510"/>
              <a:ext cx="1855561" cy="293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D</a:t>
              </a:r>
              <a:endParaRPr lang="zh-TW" altLang="en-US" sz="1000" kern="1200" dirty="0">
                <a:latin typeface="微軟正黑體" pitchFamily="34" charset="-120"/>
                <a:ea typeface="微軟正黑體" pitchFamily="34" charset="-120"/>
              </a:endParaRPr>
            </a:p>
          </p:txBody>
        </p:sp>
      </p:grpSp>
      <p:grpSp>
        <p:nvGrpSpPr>
          <p:cNvPr id="17" name="群組 16"/>
          <p:cNvGrpSpPr/>
          <p:nvPr/>
        </p:nvGrpSpPr>
        <p:grpSpPr>
          <a:xfrm>
            <a:off x="5596759" y="3225527"/>
            <a:ext cx="1855561" cy="1454400"/>
            <a:chOff x="5133" y="158226"/>
            <a:chExt cx="1855561" cy="1921499"/>
          </a:xfrm>
        </p:grpSpPr>
        <p:sp>
          <p:nvSpPr>
            <p:cNvPr id="18" name="矩形 17"/>
            <p:cNvSpPr/>
            <p:nvPr/>
          </p:nvSpPr>
          <p:spPr>
            <a:xfrm>
              <a:off x="5133" y="158226"/>
              <a:ext cx="1855561" cy="19214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矩形 18"/>
            <p:cNvSpPr/>
            <p:nvPr/>
          </p:nvSpPr>
          <p:spPr>
            <a:xfrm>
              <a:off x="5133" y="158227"/>
              <a:ext cx="1855561" cy="143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36000" algn="l" defTabSz="444500">
                <a:spcBef>
                  <a:spcPct val="0"/>
                </a:spcBef>
                <a:buFontTx/>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dirty="0" smtClean="0">
                  <a:latin typeface="微軟正黑體" pitchFamily="34" charset="-120"/>
                  <a:ea typeface="微軟正黑體" pitchFamily="34" charset="-120"/>
                </a:rPr>
                <a:t>(</a:t>
              </a:r>
              <a:r>
                <a:rPr lang="zh-TW" altLang="en-US" sz="1000" dirty="0" smtClean="0">
                  <a:latin typeface="微軟正黑體" pitchFamily="34" charset="-120"/>
                  <a:ea typeface="微軟正黑體" pitchFamily="34" charset="-120"/>
                </a:rPr>
                <a:t>概念</a:t>
              </a:r>
              <a:r>
                <a:rPr lang="en-US" altLang="zh-TW" sz="1000" dirty="0" smtClean="0">
                  <a:latin typeface="微軟正黑體" pitchFamily="34" charset="-120"/>
                  <a:ea typeface="微軟正黑體" pitchFamily="34" charset="-120"/>
                </a:rPr>
                <a:t>)</a:t>
              </a:r>
              <a:r>
                <a:rPr lang="en-US" altLang="zh-TW" sz="1000" dirty="0" err="1" smtClean="0">
                  <a:latin typeface="微軟正黑體" pitchFamily="34" charset="-120"/>
                  <a:ea typeface="微軟正黑體" pitchFamily="34" charset="-120"/>
                </a:rPr>
                <a:t>1hr</a:t>
              </a:r>
              <a:r>
                <a:rPr lang="zh-TW" altLang="en-US" sz="1000" dirty="0" smtClean="0">
                  <a:latin typeface="微軟正黑體" pitchFamily="34" charset="-120"/>
                  <a:ea typeface="微軟正黑體" pitchFamily="34" charset="-120"/>
                </a:rPr>
                <a:t> </a:t>
              </a:r>
              <a:endParaRPr lang="zh-TW" altLang="en-US" sz="1000" kern="1200" dirty="0">
                <a:latin typeface="微軟正黑體" pitchFamily="34" charset="-120"/>
                <a:ea typeface="微軟正黑體" pitchFamily="34" charset="-120"/>
              </a:endParaRPr>
            </a:p>
            <a:p>
              <a:pPr marL="57150" lvl="1" indent="-36000" algn="l" defTabSz="444500">
                <a:lnSpc>
                  <a:spcPct val="100000"/>
                </a:lnSpc>
                <a:spcBef>
                  <a:spcPct val="0"/>
                </a:spcBef>
                <a:spcAft>
                  <a:spcPts val="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九大職能星個案輔導概念及實作</a:t>
              </a:r>
              <a:endParaRPr lang="zh-TW" altLang="en-US" sz="1000" kern="1200" dirty="0">
                <a:latin typeface="微軟正黑體" pitchFamily="34" charset="-120"/>
                <a:ea typeface="微軟正黑體" pitchFamily="34" charset="-120"/>
              </a:endParaRPr>
            </a:p>
            <a:p>
              <a:pPr marL="57150" lvl="1" indent="-36000" algn="l" defTabSz="444500">
                <a:lnSpc>
                  <a:spcPct val="100000"/>
                </a:lnSpc>
                <a:spcBef>
                  <a:spcPct val="0"/>
                </a:spcBef>
                <a:spcAft>
                  <a:spcPts val="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◎撰寫職輔導個絮報告◎校園個案案例分析</a:t>
              </a:r>
              <a:endParaRPr lang="zh-TW" altLang="en-US" sz="1000" kern="1200" dirty="0">
                <a:latin typeface="微軟正黑體" pitchFamily="34" charset="-120"/>
                <a:ea typeface="微軟正黑體" pitchFamily="34" charset="-120"/>
              </a:endParaRPr>
            </a:p>
            <a:p>
              <a:pPr marL="57150" lvl="1" indent="-36000" algn="l" defTabSz="444500">
                <a:lnSpc>
                  <a:spcPct val="100000"/>
                </a:lnSpc>
                <a:spcBef>
                  <a:spcPct val="0"/>
                </a:spcBef>
                <a:spcAft>
                  <a:spcPts val="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36000" algn="l" defTabSz="444500">
                <a:lnSpc>
                  <a:spcPct val="100000"/>
                </a:lnSpc>
                <a:spcBef>
                  <a:spcPct val="0"/>
                </a:spcBef>
                <a:spcAft>
                  <a:spcPts val="0"/>
                </a:spcAft>
                <a:buChar char="••"/>
              </a:pPr>
              <a:r>
                <a:rPr lang="zh-TW" altLang="en-US" sz="1000" kern="1200" dirty="0" smtClean="0">
                  <a:latin typeface="微軟正黑體" pitchFamily="34" charset="-120"/>
                  <a:ea typeface="微軟正黑體" pitchFamily="34" charset="-120"/>
                </a:rPr>
                <a:t>繳交輔導個案報告</a:t>
              </a:r>
              <a:endParaRPr lang="zh-TW" altLang="en-US" sz="1000" kern="1200" dirty="0">
                <a:latin typeface="微軟正黑體" pitchFamily="34" charset="-120"/>
                <a:ea typeface="微軟正黑體" pitchFamily="34" charset="-120"/>
              </a:endParaRPr>
            </a:p>
            <a:p>
              <a:pPr marL="114300" lvl="2" indent="-36000" algn="l" defTabSz="444500">
                <a:lnSpc>
                  <a:spcPct val="100000"/>
                </a:lnSpc>
                <a:spcBef>
                  <a:spcPct val="0"/>
                </a:spcBef>
                <a:spcAft>
                  <a:spcPts val="0"/>
                </a:spcAft>
                <a:buChar char="••"/>
              </a:pPr>
              <a:r>
                <a:rPr lang="zh-TW" altLang="en-US" sz="1000" kern="1200" dirty="0" smtClean="0">
                  <a:latin typeface="微軟正黑體" pitchFamily="34" charset="-120"/>
                  <a:ea typeface="微軟正黑體" pitchFamily="34" charset="-120"/>
                </a:rPr>
                <a:t>案例演練與討論</a:t>
              </a:r>
              <a:endParaRPr lang="zh-TW" altLang="en-US" sz="1000" kern="1200" dirty="0">
                <a:latin typeface="微軟正黑體" pitchFamily="34" charset="-120"/>
                <a:ea typeface="微軟正黑體" pitchFamily="34" charset="-120"/>
              </a:endParaRPr>
            </a:p>
          </p:txBody>
        </p:sp>
      </p:grpSp>
      <p:sp>
        <p:nvSpPr>
          <p:cNvPr id="22" name="矩形 21"/>
          <p:cNvSpPr/>
          <p:nvPr/>
        </p:nvSpPr>
        <p:spPr>
          <a:xfrm>
            <a:off x="1187624" y="2787774"/>
            <a:ext cx="6408712" cy="1944216"/>
          </a:xfrm>
          <a:prstGeom prst="rect">
            <a:avLst/>
          </a:prstGeom>
          <a:noFill/>
          <a:ln w="19050" cap="flat">
            <a:solidFill>
              <a:srgbClr val="AD0101"/>
            </a:solidFill>
            <a:prstDash val="sysDash"/>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mj-lt"/>
              <a:ea typeface="+mj-ea"/>
              <a:cs typeface="+mj-cs"/>
              <a:sym typeface="Avenir Roman"/>
            </a:endParaRPr>
          </a:p>
        </p:txBody>
      </p:sp>
      <p:sp>
        <p:nvSpPr>
          <p:cNvPr id="23" name="文字方塊 22"/>
          <p:cNvSpPr txBox="1"/>
          <p:nvPr/>
        </p:nvSpPr>
        <p:spPr>
          <a:xfrm>
            <a:off x="6444208" y="1059582"/>
            <a:ext cx="1610373" cy="369328"/>
          </a:xfrm>
          <a:prstGeom prst="rect">
            <a:avLst/>
          </a:prstGeom>
          <a:solidFill>
            <a:schemeClr val="accent1">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TW" altLang="en-US" sz="1800" b="0" i="0" u="none" strike="noStrike" cap="none" spc="0" normalizeH="0" baseline="0" dirty="0" smtClean="0">
                <a:ln>
                  <a:noFill/>
                </a:ln>
                <a:solidFill>
                  <a:srgbClr val="000000"/>
                </a:solidFill>
                <a:effectLst/>
                <a:uFillTx/>
                <a:latin typeface="+mj-lt"/>
                <a:ea typeface="+mj-ea"/>
                <a:cs typeface="+mj-cs"/>
                <a:sym typeface="Avenir Roman"/>
              </a:rPr>
              <a:t>分</a:t>
            </a:r>
            <a:r>
              <a:rPr kumimoji="0" lang="en-US" altLang="zh-TW" sz="1800" b="0" i="0" u="none" strike="noStrike" cap="none" spc="0" normalizeH="0" baseline="0" dirty="0" smtClean="0">
                <a:ln>
                  <a:noFill/>
                </a:ln>
                <a:solidFill>
                  <a:srgbClr val="000000"/>
                </a:solidFill>
                <a:effectLst/>
                <a:uFillTx/>
                <a:latin typeface="+mj-lt"/>
                <a:ea typeface="+mj-ea"/>
                <a:cs typeface="+mj-cs"/>
                <a:sym typeface="Avenir Roman"/>
              </a:rPr>
              <a:t>2</a:t>
            </a:r>
            <a:r>
              <a:rPr kumimoji="0" lang="zh-TW" altLang="en-US" sz="1800" b="0" i="0" u="none" strike="noStrike" cap="none" spc="0" normalizeH="0" baseline="0" dirty="0" smtClean="0">
                <a:ln>
                  <a:noFill/>
                </a:ln>
                <a:solidFill>
                  <a:srgbClr val="000000"/>
                </a:solidFill>
                <a:effectLst/>
                <a:uFillTx/>
                <a:latin typeface="+mj-lt"/>
                <a:ea typeface="+mj-ea"/>
                <a:cs typeface="+mj-cs"/>
                <a:sym typeface="Avenir Roman"/>
              </a:rPr>
              <a:t>天進行授課</a:t>
            </a:r>
            <a:endParaRPr kumimoji="0" lang="zh-TW" altLang="en-US" sz="1800" b="0" i="0" u="none" strike="noStrike" cap="none" spc="0" normalizeH="0" baseline="0" dirty="0">
              <a:ln>
                <a:noFill/>
              </a:ln>
              <a:solidFill>
                <a:srgbClr val="000000"/>
              </a:solidFill>
              <a:effectLst/>
              <a:uFillTx/>
              <a:latin typeface="+mj-lt"/>
              <a:ea typeface="+mj-ea"/>
              <a:cs typeface="+mj-cs"/>
              <a:sym typeface="Avenir Roman"/>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55576" y="267493"/>
            <a:ext cx="6781801" cy="648074"/>
          </a:xfrm>
          <a:prstGeom prst="rect">
            <a:avLst/>
          </a:prstGeom>
        </p:spPr>
        <p:txBody>
          <a:bodyPr>
            <a:normAutofit fontScale="90000"/>
          </a:bodyPr>
          <a:lstStyle>
            <a:lvl1pPr defTabSz="832102">
              <a:defRPr sz="3900"/>
            </a:lvl1pPr>
          </a:lstStyle>
          <a:p>
            <a:pPr lvl="0">
              <a:defRPr sz="1800">
                <a:solidFill>
                  <a:srgbClr val="000000"/>
                </a:solidFill>
              </a:defRPr>
            </a:pPr>
            <a:r>
              <a:rPr lang="zh-TW" altLang="en-US" sz="4000" dirty="0" smtClean="0"/>
              <a:t>九大職涯輔導師</a:t>
            </a:r>
            <a:r>
              <a:rPr lang="en-US" altLang="zh-TW" sz="4000" dirty="0" smtClean="0"/>
              <a:t>(4</a:t>
            </a:r>
            <a:r>
              <a:rPr lang="zh-TW" altLang="en-US" sz="4000" dirty="0" smtClean="0"/>
              <a:t>級</a:t>
            </a:r>
            <a:r>
              <a:rPr lang="en-US" altLang="zh-TW" sz="4000" dirty="0" smtClean="0"/>
              <a:t>)</a:t>
            </a:r>
            <a:r>
              <a:rPr lang="zh-TW" altLang="en-US" sz="4000" dirty="0" smtClean="0"/>
              <a:t> 課程規劃</a:t>
            </a:r>
            <a:endParaRPr sz="3900" dirty="0">
              <a:solidFill>
                <a:srgbClr val="262626"/>
              </a:solidFill>
            </a:endParaRPr>
          </a:p>
        </p:txBody>
      </p:sp>
      <p:sp>
        <p:nvSpPr>
          <p:cNvPr id="73" name="Shape 73"/>
          <p:cNvSpPr>
            <a:spLocks noGrp="1"/>
          </p:cNvSpPr>
          <p:nvPr>
            <p:ph type="body" idx="1"/>
          </p:nvPr>
        </p:nvSpPr>
        <p:spPr>
          <a:xfrm>
            <a:off x="755576" y="843558"/>
            <a:ext cx="7543801" cy="3562729"/>
          </a:xfrm>
          <a:prstGeom prst="rect">
            <a:avLst/>
          </a:prstGeom>
        </p:spPr>
        <p:txBody>
          <a:bodyPr lIns="0" tIns="0" rIns="0" bIns="0" anchor="t">
            <a:normAutofit/>
          </a:bodyPr>
          <a:lstStyle/>
          <a:p>
            <a:r>
              <a:rPr lang="zh-TW" altLang="en-US" sz="1600" dirty="0" smtClean="0"/>
              <a:t>課程內容說明如下</a:t>
            </a:r>
            <a:r>
              <a:rPr lang="en-US" altLang="zh-TW" sz="1600" dirty="0" smtClean="0"/>
              <a:t>:</a:t>
            </a:r>
          </a:p>
          <a:p>
            <a:r>
              <a:rPr lang="zh-TW" altLang="en-US" sz="1600" dirty="0" smtClean="0"/>
              <a:t>包含</a:t>
            </a:r>
            <a:r>
              <a:rPr lang="en-US" altLang="zh-TW" sz="1600" dirty="0" smtClean="0"/>
              <a:t>1</a:t>
            </a:r>
            <a:r>
              <a:rPr lang="zh-TW" altLang="en-US" sz="1600" dirty="0" smtClean="0"/>
              <a:t>小時認證考試</a:t>
            </a:r>
            <a:r>
              <a:rPr lang="en-US" altLang="zh-TW" sz="1600" dirty="0" smtClean="0"/>
              <a:t>(</a:t>
            </a:r>
            <a:r>
              <a:rPr lang="zh-TW" altLang="en-US" sz="1600" dirty="0" smtClean="0"/>
              <a:t>內含推廣合作機制說明</a:t>
            </a:r>
            <a:r>
              <a:rPr lang="en-US" altLang="zh-TW" sz="1600" dirty="0" smtClean="0"/>
              <a:t>)</a:t>
            </a:r>
            <a:endParaRPr lang="zh-TW" altLang="en-US" sz="1600" dirty="0" smtClean="0"/>
          </a:p>
          <a:p>
            <a:r>
              <a:rPr lang="zh-TW" altLang="en-US" sz="1600" dirty="0" smtClean="0"/>
              <a:t>報名資格</a:t>
            </a:r>
            <a:r>
              <a:rPr lang="en-US" altLang="zh-TW" sz="1600" dirty="0" smtClean="0"/>
              <a:t>:</a:t>
            </a:r>
          </a:p>
          <a:p>
            <a:pPr lvl="1"/>
            <a:r>
              <a:rPr lang="zh-TW" altLang="en-US" sz="1600" dirty="0" smtClean="0"/>
              <a:t>完成認證</a:t>
            </a:r>
            <a:r>
              <a:rPr lang="en-US" altLang="zh-TW" sz="1600" dirty="0" smtClean="0"/>
              <a:t>3</a:t>
            </a:r>
            <a:r>
              <a:rPr lang="zh-TW" altLang="en-US" sz="1600" dirty="0" smtClean="0"/>
              <a:t>級課模組</a:t>
            </a:r>
            <a:r>
              <a:rPr lang="en-US" altLang="zh-TW" sz="1600" dirty="0" err="1" smtClean="0"/>
              <a:t>B+A+D</a:t>
            </a:r>
            <a:r>
              <a:rPr lang="en-US" altLang="zh-TW" sz="1600" dirty="0" smtClean="0"/>
              <a:t>(</a:t>
            </a:r>
            <a:r>
              <a:rPr lang="zh-TW" altLang="en-US" sz="1600" dirty="0" smtClean="0"/>
              <a:t>概念</a:t>
            </a:r>
            <a:r>
              <a:rPr lang="en-US" altLang="zh-TW" sz="1600" dirty="0" smtClean="0"/>
              <a:t>)</a:t>
            </a:r>
            <a:r>
              <a:rPr lang="zh-TW" altLang="en-US" sz="1600" dirty="0" smtClean="0"/>
              <a:t>課程</a:t>
            </a:r>
          </a:p>
          <a:p>
            <a:pPr lvl="1"/>
            <a:r>
              <a:rPr lang="zh-TW" altLang="en-US" sz="1600" dirty="0" smtClean="0"/>
              <a:t>已具備職涯諮商輔導相關證照者可提證明抵免</a:t>
            </a:r>
            <a:r>
              <a:rPr lang="en-US" altLang="zh-TW" sz="1600" dirty="0" smtClean="0"/>
              <a:t>B</a:t>
            </a:r>
            <a:r>
              <a:rPr lang="zh-TW" altLang="en-US" sz="1600" dirty="0" smtClean="0"/>
              <a:t>課程</a:t>
            </a:r>
            <a:r>
              <a:rPr lang="en-US" altLang="zh-TW" sz="1600" dirty="0" smtClean="0"/>
              <a:t>,</a:t>
            </a:r>
            <a:r>
              <a:rPr lang="zh-TW" altLang="en-US" sz="1600" dirty="0" smtClean="0"/>
              <a:t>並完成</a:t>
            </a:r>
            <a:r>
              <a:rPr lang="en-US" altLang="zh-TW" sz="1600" dirty="0" err="1" smtClean="0"/>
              <a:t>A+D</a:t>
            </a:r>
            <a:r>
              <a:rPr lang="en-US" altLang="zh-TW" sz="1600" dirty="0" smtClean="0"/>
              <a:t>(</a:t>
            </a:r>
            <a:r>
              <a:rPr lang="zh-TW" altLang="en-US" sz="1600" dirty="0" smtClean="0"/>
              <a:t>概念</a:t>
            </a:r>
            <a:r>
              <a:rPr lang="en-US" altLang="zh-TW" sz="1600" dirty="0" smtClean="0"/>
              <a:t>)</a:t>
            </a:r>
            <a:r>
              <a:rPr lang="zh-TW" altLang="en-US" sz="1600" dirty="0" smtClean="0"/>
              <a:t>課程</a:t>
            </a:r>
          </a:p>
          <a:p>
            <a:r>
              <a:rPr lang="zh-TW" altLang="en-US" sz="1600" dirty="0" smtClean="0"/>
              <a:t>完成課程筆試通過</a:t>
            </a:r>
            <a:r>
              <a:rPr lang="en-US" altLang="zh-TW" sz="1600" dirty="0" smtClean="0"/>
              <a:t>,</a:t>
            </a:r>
            <a:r>
              <a:rPr lang="zh-TW" altLang="en-US" sz="1600" dirty="0" smtClean="0"/>
              <a:t>取得認證</a:t>
            </a:r>
            <a:r>
              <a:rPr lang="en-US" altLang="zh-TW" sz="1600" dirty="0" smtClean="0"/>
              <a:t>4</a:t>
            </a:r>
            <a:r>
              <a:rPr lang="zh-TW" altLang="en-US" sz="1600" dirty="0" smtClean="0"/>
              <a:t>級證書。</a:t>
            </a:r>
          </a:p>
          <a:p>
            <a:r>
              <a:rPr lang="zh-TW" altLang="en-US" sz="1600" dirty="0" smtClean="0"/>
              <a:t>完成九大職能星輔導施測</a:t>
            </a:r>
            <a:r>
              <a:rPr lang="en-US" altLang="zh-TW" sz="1600" dirty="0" smtClean="0"/>
              <a:t>50</a:t>
            </a:r>
            <a:r>
              <a:rPr lang="zh-TW" altLang="en-US" sz="1600" dirty="0" smtClean="0"/>
              <a:t>份實作紀錄</a:t>
            </a:r>
            <a:r>
              <a:rPr lang="en-US" altLang="zh-TW" sz="1600" dirty="0" smtClean="0"/>
              <a:t>,</a:t>
            </a:r>
            <a:r>
              <a:rPr lang="zh-TW" altLang="en-US" sz="1600" dirty="0" smtClean="0"/>
              <a:t>授頒校園職輔導師聘書。</a:t>
            </a:r>
            <a:endParaRPr lang="en-US" altLang="zh-TW" sz="1600" dirty="0" smtClean="0"/>
          </a:p>
          <a:p>
            <a:endParaRPr lang="zh-TW" altLang="zh-TW" sz="1600" dirty="0" smtClean="0"/>
          </a:p>
          <a:p>
            <a:pPr>
              <a:buNone/>
            </a:pPr>
            <a:endParaRPr sz="3200" dirty="0">
              <a:solidFill>
                <a:srgbClr val="303030"/>
              </a:solidFill>
            </a:endParaRPr>
          </a:p>
        </p:txBody>
      </p:sp>
      <p:sp>
        <p:nvSpPr>
          <p:cNvPr id="22" name="矩形 21"/>
          <p:cNvSpPr/>
          <p:nvPr/>
        </p:nvSpPr>
        <p:spPr>
          <a:xfrm>
            <a:off x="1763688" y="2931790"/>
            <a:ext cx="5112568" cy="1980000"/>
          </a:xfrm>
          <a:prstGeom prst="rect">
            <a:avLst/>
          </a:prstGeom>
          <a:noFill/>
          <a:ln w="19050" cap="flat">
            <a:solidFill>
              <a:srgbClr val="AD0101"/>
            </a:solidFill>
            <a:prstDash val="sysDash"/>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TW" altLang="en-US" sz="1800" b="0" i="0" u="none" strike="noStrike" cap="none" spc="0" normalizeH="0" baseline="0">
              <a:ln>
                <a:noFill/>
              </a:ln>
              <a:solidFill>
                <a:srgbClr val="000000"/>
              </a:solidFill>
              <a:effectLst/>
              <a:uFillTx/>
              <a:latin typeface="+mj-lt"/>
              <a:ea typeface="+mj-ea"/>
              <a:cs typeface="+mj-cs"/>
              <a:sym typeface="Avenir Roman"/>
            </a:endParaRPr>
          </a:p>
        </p:txBody>
      </p:sp>
      <p:grpSp>
        <p:nvGrpSpPr>
          <p:cNvPr id="23" name="群組 22"/>
          <p:cNvGrpSpPr/>
          <p:nvPr/>
        </p:nvGrpSpPr>
        <p:grpSpPr>
          <a:xfrm>
            <a:off x="2339752" y="3057717"/>
            <a:ext cx="1857375" cy="288000"/>
            <a:chOff x="1905" y="26959"/>
            <a:chExt cx="1857375" cy="288000"/>
          </a:xfrm>
        </p:grpSpPr>
        <p:sp>
          <p:nvSpPr>
            <p:cNvPr id="27" name="矩形 26"/>
            <p:cNvSpPr/>
            <p:nvPr/>
          </p:nvSpPr>
          <p:spPr>
            <a:xfrm>
              <a:off x="1905" y="26959"/>
              <a:ext cx="1857375" cy="288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矩形 27"/>
            <p:cNvSpPr/>
            <p:nvPr/>
          </p:nvSpPr>
          <p:spPr>
            <a:xfrm>
              <a:off x="1905" y="26959"/>
              <a:ext cx="1857375" cy="28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D</a:t>
              </a:r>
              <a:endParaRPr lang="zh-TW" altLang="en-US" sz="1000" kern="1200" dirty="0">
                <a:latin typeface="微軟正黑體" pitchFamily="34" charset="-120"/>
                <a:ea typeface="微軟正黑體" pitchFamily="34" charset="-120"/>
              </a:endParaRPr>
            </a:p>
          </p:txBody>
        </p:sp>
      </p:grpSp>
      <p:grpSp>
        <p:nvGrpSpPr>
          <p:cNvPr id="24" name="群組 23"/>
          <p:cNvGrpSpPr/>
          <p:nvPr/>
        </p:nvGrpSpPr>
        <p:grpSpPr>
          <a:xfrm>
            <a:off x="2339752" y="3345717"/>
            <a:ext cx="1857375" cy="1458281"/>
            <a:chOff x="1905" y="314959"/>
            <a:chExt cx="1857375" cy="1458281"/>
          </a:xfrm>
        </p:grpSpPr>
        <p:sp>
          <p:nvSpPr>
            <p:cNvPr id="25" name="矩形 24"/>
            <p:cNvSpPr/>
            <p:nvPr/>
          </p:nvSpPr>
          <p:spPr>
            <a:xfrm>
              <a:off x="1905" y="314959"/>
              <a:ext cx="1857375" cy="1458281"/>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 name="矩形 25"/>
            <p:cNvSpPr/>
            <p:nvPr/>
          </p:nvSpPr>
          <p:spPr>
            <a:xfrm>
              <a:off x="1905" y="314959"/>
              <a:ext cx="1857375" cy="1458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3hr</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九大職能星個案輔導概念及實作</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◎撰寫職輔導個絮報告◎校園個案案例分析</a:t>
              </a:r>
              <a:endParaRPr lang="zh-TW" altLang="en-US" sz="1000" kern="1200" dirty="0">
                <a:latin typeface="微軟正黑體" pitchFamily="34" charset="-120"/>
                <a:ea typeface="微軟正黑體" pitchFamily="34" charset="-120"/>
              </a:endParaRPr>
            </a:p>
            <a:p>
              <a:pPr marL="57150" lvl="1"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繳交輔導個案報告</a:t>
              </a:r>
              <a:endParaRPr lang="zh-TW" altLang="en-US" sz="1000" kern="1200" dirty="0">
                <a:latin typeface="微軟正黑體" pitchFamily="34" charset="-120"/>
                <a:ea typeface="微軟正黑體" pitchFamily="34" charset="-120"/>
              </a:endParaRPr>
            </a:p>
            <a:p>
              <a:pPr marL="114300" lvl="2" indent="-36000" algn="l" defTabSz="444500">
                <a:lnSpc>
                  <a:spcPts val="1200"/>
                </a:lnSpc>
                <a:spcBef>
                  <a:spcPct val="0"/>
                </a:spcBef>
                <a:spcAft>
                  <a:spcPts val="0"/>
                </a:spcAft>
                <a:buChar char="••"/>
              </a:pPr>
              <a:r>
                <a:rPr lang="zh-TW" altLang="en-US" sz="1000" kern="1200" dirty="0" smtClean="0">
                  <a:latin typeface="微軟正黑體" pitchFamily="34" charset="-120"/>
                  <a:ea typeface="微軟正黑體" pitchFamily="34" charset="-120"/>
                </a:rPr>
                <a:t>案例演練與討論</a:t>
              </a:r>
              <a:endParaRPr lang="zh-TW" altLang="en-US" sz="1000" kern="1200" dirty="0">
                <a:latin typeface="微軟正黑體" pitchFamily="34" charset="-120"/>
                <a:ea typeface="微軟正黑體" pitchFamily="34" charset="-120"/>
              </a:endParaRPr>
            </a:p>
          </p:txBody>
        </p:sp>
      </p:grpSp>
      <p:grpSp>
        <p:nvGrpSpPr>
          <p:cNvPr id="29" name="群組 28"/>
          <p:cNvGrpSpPr/>
          <p:nvPr/>
        </p:nvGrpSpPr>
        <p:grpSpPr>
          <a:xfrm>
            <a:off x="4499992" y="3075806"/>
            <a:ext cx="1855561" cy="293737"/>
            <a:chOff x="4235305" y="-82205"/>
            <a:chExt cx="1855561" cy="293737"/>
          </a:xfrm>
        </p:grpSpPr>
        <p:sp>
          <p:nvSpPr>
            <p:cNvPr id="33" name="矩形 32"/>
            <p:cNvSpPr/>
            <p:nvPr/>
          </p:nvSpPr>
          <p:spPr>
            <a:xfrm>
              <a:off x="4235305" y="-82205"/>
              <a:ext cx="1855561" cy="293737"/>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矩形 33"/>
            <p:cNvSpPr/>
            <p:nvPr/>
          </p:nvSpPr>
          <p:spPr>
            <a:xfrm>
              <a:off x="4235305" y="-82205"/>
              <a:ext cx="1855561" cy="293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zh-TW" altLang="en-US" sz="1000" kern="1200" dirty="0" smtClean="0">
                  <a:latin typeface="微軟正黑體" pitchFamily="34" charset="-120"/>
                  <a:ea typeface="微軟正黑體" pitchFamily="34" charset="-120"/>
                </a:rPr>
                <a:t>模組</a:t>
              </a:r>
              <a:r>
                <a:rPr lang="en-US" altLang="zh-TW" sz="1000" kern="1200" dirty="0" smtClean="0">
                  <a:latin typeface="微軟正黑體" pitchFamily="34" charset="-120"/>
                  <a:ea typeface="微軟正黑體" pitchFamily="34" charset="-120"/>
                </a:rPr>
                <a:t>C</a:t>
              </a:r>
              <a:endParaRPr lang="zh-TW" altLang="en-US" sz="1000" kern="1200" dirty="0">
                <a:latin typeface="微軟正黑體" pitchFamily="34" charset="-120"/>
                <a:ea typeface="微軟正黑體" pitchFamily="34" charset="-120"/>
              </a:endParaRPr>
            </a:p>
          </p:txBody>
        </p:sp>
      </p:grpSp>
      <p:grpSp>
        <p:nvGrpSpPr>
          <p:cNvPr id="30" name="群組 29"/>
          <p:cNvGrpSpPr/>
          <p:nvPr/>
        </p:nvGrpSpPr>
        <p:grpSpPr>
          <a:xfrm>
            <a:off x="4499992" y="3369542"/>
            <a:ext cx="1855561" cy="1454849"/>
            <a:chOff x="4235305" y="211531"/>
            <a:chExt cx="1855561" cy="1454849"/>
          </a:xfrm>
        </p:grpSpPr>
        <p:sp>
          <p:nvSpPr>
            <p:cNvPr id="31" name="矩形 30"/>
            <p:cNvSpPr/>
            <p:nvPr/>
          </p:nvSpPr>
          <p:spPr>
            <a:xfrm>
              <a:off x="4235305" y="211531"/>
              <a:ext cx="1855561" cy="1454849"/>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2" name="矩形 31"/>
            <p:cNvSpPr/>
            <p:nvPr/>
          </p:nvSpPr>
          <p:spPr>
            <a:xfrm>
              <a:off x="4235305" y="211531"/>
              <a:ext cx="1855561" cy="1454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時數</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 </a:t>
              </a:r>
              <a:r>
                <a:rPr lang="en-US" altLang="zh-TW" sz="1000" kern="1200" dirty="0" err="1" smtClean="0">
                  <a:latin typeface="微軟正黑體" pitchFamily="34" charset="-120"/>
                  <a:ea typeface="微軟正黑體" pitchFamily="34" charset="-120"/>
                </a:rPr>
                <a:t>3hr</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主題</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職輔導進階課程</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成果</a:t>
              </a:r>
              <a:r>
                <a:rPr lang="en-US" altLang="zh-TW" sz="1000" kern="1200" dirty="0" smtClean="0">
                  <a:latin typeface="微軟正黑體" pitchFamily="34" charset="-120"/>
                  <a:ea typeface="微軟正黑體" pitchFamily="34" charset="-120"/>
                </a:rPr>
                <a:t>:</a:t>
              </a:r>
              <a:r>
                <a:rPr lang="zh-TW" altLang="en-US" sz="1000" kern="1200" dirty="0" smtClean="0">
                  <a:latin typeface="微軟正黑體" pitchFamily="34" charset="-120"/>
                  <a:ea typeface="微軟正黑體" pitchFamily="34" charset="-120"/>
                </a:rPr>
                <a:t>◎指導職能學習計畫◎指導求職及履歴撰寫</a:t>
              </a:r>
              <a:endParaRPr lang="zh-TW" altLang="en-US" sz="1000" kern="1200" dirty="0">
                <a:latin typeface="微軟正黑體" pitchFamily="34" charset="-120"/>
                <a:ea typeface="微軟正黑體" pitchFamily="34" charset="-120"/>
              </a:endParaRPr>
            </a:p>
            <a:p>
              <a:pPr marL="57150" lvl="1"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學習評估方式</a:t>
              </a:r>
              <a:r>
                <a:rPr lang="en-US" altLang="zh-TW" sz="1000" kern="1200" dirty="0" smtClean="0">
                  <a:latin typeface="微軟正黑體" pitchFamily="34" charset="-120"/>
                  <a:ea typeface="微軟正黑體" pitchFamily="34" charset="-120"/>
                </a:rPr>
                <a:t>:</a:t>
              </a:r>
              <a:endParaRPr lang="zh-TW" altLang="en-US" sz="1000" kern="1200" dirty="0">
                <a:latin typeface="微軟正黑體" pitchFamily="34" charset="-120"/>
                <a:ea typeface="微軟正黑體" pitchFamily="34" charset="-120"/>
              </a:endParaRPr>
            </a:p>
            <a:p>
              <a:pPr marL="114300" lvl="2" indent="-57150" algn="l" defTabSz="444500">
                <a:lnSpc>
                  <a:spcPct val="90000"/>
                </a:lnSpc>
                <a:spcBef>
                  <a:spcPct val="0"/>
                </a:spcBef>
                <a:spcAft>
                  <a:spcPct val="15000"/>
                </a:spcAft>
                <a:buChar char="••"/>
              </a:pPr>
              <a:r>
                <a:rPr lang="zh-TW" altLang="en-US" sz="1000" kern="1200" dirty="0" smtClean="0">
                  <a:latin typeface="微軟正黑體" pitchFamily="34" charset="-120"/>
                  <a:ea typeface="微軟正黑體" pitchFamily="34" charset="-120"/>
                </a:rPr>
                <a:t>◎個案演練◎口頭評估</a:t>
              </a:r>
              <a:endParaRPr lang="zh-TW" altLang="en-US" sz="1000" kern="1200" dirty="0">
                <a:latin typeface="微軟正黑體" pitchFamily="34" charset="-120"/>
                <a:ea typeface="微軟正黑體" pitchFamily="34" charset="-120"/>
              </a:endParaRPr>
            </a:p>
          </p:txBody>
        </p:sp>
      </p:gr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D0101"/>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D0101"/>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D0101"/>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D0101"/>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1747</TotalTime>
  <Words>1775</Words>
  <Application>Microsoft Office PowerPoint</Application>
  <PresentationFormat>如螢幕大小 (16:9)</PresentationFormat>
  <Paragraphs>226</Paragraphs>
  <Slides>19</Slides>
  <Notes>0</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Default</vt:lpstr>
      <vt:lpstr> 測評職涯輔導師資班培訓計劃 </vt:lpstr>
      <vt:lpstr>緣起</vt:lpstr>
      <vt:lpstr>研習目標</vt:lpstr>
      <vt:lpstr>課程五大特色</vt:lpstr>
      <vt:lpstr>實施方式</vt:lpstr>
      <vt:lpstr>九大輔導師 認證課程模組內容</vt:lpstr>
      <vt:lpstr>九大職能測評分析師(2級)課程規劃</vt:lpstr>
      <vt:lpstr>九大職涯輔導師(3級) 課程規劃</vt:lpstr>
      <vt:lpstr>九大職涯輔導師(4級) 課程規劃</vt:lpstr>
      <vt:lpstr>九大職涯輔導師認証分級</vt:lpstr>
      <vt:lpstr>報名方式</vt:lpstr>
      <vt:lpstr>九大職能測評的理論基礎</vt:lpstr>
      <vt:lpstr>理論基礎 六型分類</vt:lpstr>
      <vt:lpstr>附件-職能向度</vt:lpstr>
      <vt:lpstr>投影片 15</vt:lpstr>
      <vt:lpstr>投影片 16</vt:lpstr>
      <vt:lpstr>投影片 17</vt:lpstr>
      <vt:lpstr>投影片 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測評職涯輔導導師研習計劃</dc:title>
  <dc:creator>高逸珊</dc:creator>
  <cp:lastModifiedBy>User</cp:lastModifiedBy>
  <cp:revision>157</cp:revision>
  <dcterms:modified xsi:type="dcterms:W3CDTF">2022-03-01T00:27:21Z</dcterms:modified>
</cp:coreProperties>
</file>