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7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94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2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15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19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45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526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70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1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35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8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32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49EC-614B-47C4-86DD-05C5B2B7165F}" type="datetimeFigureOut">
              <a:rPr lang="zh-TW" altLang="en-US" smtClean="0"/>
              <a:t>2021/3/19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F254-DCA3-49A6-BAA5-25703C32CA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12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sume.auo.com/" TargetMode="External"/><Relationship Id="rId5" Type="http://schemas.openxmlformats.org/officeDocument/2006/relationships/hyperlink" Target="https://www.auo.com/zh-TW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624"/>
          <a:stretch>
            <a:fillRect/>
          </a:stretch>
        </p:blipFill>
        <p:spPr bwMode="auto">
          <a:xfrm>
            <a:off x="196027" y="96837"/>
            <a:ext cx="8687841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3"/>
          <p:cNvSpPr txBox="1">
            <a:spLocks noChangeArrowheads="1"/>
          </p:cNvSpPr>
          <p:nvPr/>
        </p:nvSpPr>
        <p:spPr bwMode="auto">
          <a:xfrm>
            <a:off x="384747" y="134362"/>
            <a:ext cx="48061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kumimoji="0"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友達光電股份有限公司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" t="17966" r="3842" b="1334"/>
          <a:stretch>
            <a:fillRect/>
          </a:stretch>
        </p:blipFill>
        <p:spPr bwMode="auto">
          <a:xfrm>
            <a:off x="232946" y="1905372"/>
            <a:ext cx="5109728" cy="258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9" r="12816" b="27403"/>
          <a:stretch>
            <a:fillRect/>
          </a:stretch>
        </p:blipFill>
        <p:spPr bwMode="auto">
          <a:xfrm>
            <a:off x="317183" y="4875135"/>
            <a:ext cx="4867418" cy="182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66648" y="8594725"/>
            <a:ext cx="6858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kumimoji="0"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台南廠：台南市安南區科技一路</a:t>
            </a:r>
            <a:r>
              <a:rPr kumimoji="0" lang="en-US" altLang="zh-TW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36</a:t>
            </a:r>
            <a:r>
              <a:rPr kumimoji="0"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號</a:t>
            </a:r>
            <a:endParaRPr kumimoji="0" lang="en-US" altLang="zh-TW" sz="16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76104" y="154696"/>
            <a:ext cx="28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製造</a:t>
            </a:r>
            <a:r>
              <a:rPr lang="en-US" altLang="zh-TW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TFT-LCD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液晶顯示器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</a:t>
            </a:r>
            <a:r>
              <a:rPr lang="zh-TW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有機發光顯示器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.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剪去同側角落矩形 15"/>
          <p:cNvSpPr/>
          <p:nvPr/>
        </p:nvSpPr>
        <p:spPr>
          <a:xfrm rot="5400000">
            <a:off x="802657" y="961941"/>
            <a:ext cx="546197" cy="774642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563823" y="1149026"/>
            <a:ext cx="2952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hlinkClick r:id="rId5"/>
              </a:rPr>
              <a:t>https://www.auo.com/zh-TW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992464" y="105346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司</a:t>
            </a:r>
            <a:endParaRPr lang="zh-TW" altLang="en-US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8321" y="105346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</a:t>
            </a:r>
            <a:endParaRPr lang="en-US" altLang="zh-TW" sz="16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址</a:t>
            </a:r>
            <a:endParaRPr lang="zh-TW" altLang="en-US" sz="1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向右箭號 20"/>
          <p:cNvSpPr/>
          <p:nvPr/>
        </p:nvSpPr>
        <p:spPr>
          <a:xfrm>
            <a:off x="8039102" y="1462173"/>
            <a:ext cx="186750" cy="162505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5841772" y="1939944"/>
            <a:ext cx="2572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u="sng" dirty="0">
                <a:solidFill>
                  <a:srgbClr val="C00000"/>
                </a:solidFill>
                <a:latin typeface="Calibri" panose="020F0502020204030204" pitchFamily="34" charset="0"/>
                <a:hlinkClick r:id="rId6"/>
              </a:rPr>
              <a:t>https://resume.auo.com/</a:t>
            </a:r>
            <a:endParaRPr lang="zh-TW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5023085" y="1046258"/>
            <a:ext cx="397653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2800" b="1" cap="none" spc="0" dirty="0" smtClean="0">
                <a:ln/>
                <a:solidFill>
                  <a:srgbClr val="FF0000"/>
                </a:solidFill>
                <a:effectLst/>
              </a:rPr>
              <a:t>報名面試請填寫人事資料表謝謝</a:t>
            </a:r>
            <a:r>
              <a:rPr lang="en-US" altLang="zh-TW" sz="2800" b="1" cap="none" spc="0" dirty="0" smtClean="0">
                <a:ln/>
                <a:solidFill>
                  <a:srgbClr val="FF0000"/>
                </a:solidFill>
                <a:effectLst/>
              </a:rPr>
              <a:t>!</a:t>
            </a:r>
            <a:endParaRPr lang="zh-TW" altLang="en-US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500882"/>
              </p:ext>
            </p:extLst>
          </p:nvPr>
        </p:nvGraphicFramePr>
        <p:xfrm>
          <a:off x="5462314" y="2336688"/>
          <a:ext cx="3537301" cy="4294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175"/>
                <a:gridCol w="2799126"/>
              </a:tblGrid>
              <a:tr h="2471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職缺名稱</a:t>
                      </a:r>
                      <a:endParaRPr lang="zh-TW" altLang="en-US" sz="1400" b="1" i="0" u="none" strike="noStrike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廠務電力空調技師</a:t>
                      </a:r>
                      <a:r>
                        <a:rPr lang="en-US" altLang="zh-TW" sz="1400" u="none" strike="noStrike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台南廠</a:t>
                      </a:r>
                      <a:r>
                        <a:rPr lang="en-US" altLang="zh-TW" sz="1400" u="none" strike="noStrike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1400" b="0" i="0" u="none" strike="noStrike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4430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職缺類別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</a:t>
                      </a:r>
                      <a:b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11077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工作內容說明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廠務系統抄表及巡檢</a:t>
                      </a:r>
                      <a:b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廠務系統運轉維護及異常狀況排除 </a:t>
                      </a:r>
                      <a:b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廠務系統簡易維修保養</a:t>
                      </a:r>
                      <a:b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廠務系統耗材及零組件用量統計及管理 </a:t>
                      </a:r>
                      <a:b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 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廠務系統化學品用量統計、庫存管理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管理責任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教育程度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大學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4430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科系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電機電子工程相關、機械工程相關、輪機工程相關、環境工程相關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工作經驗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年以上廠務相關工作經驗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44308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工作技能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具堆高機、高壓氣體特定設備相關證照者佳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上班時段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日班 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(8:00~20:00)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夜班 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(20:00~8:00)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休假制度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需配合輪班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三班二輪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)3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夜、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薪資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月薪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 </a:t>
                      </a:r>
                      <a:r>
                        <a:rPr 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NT$32,000 ~ NT$42,000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  <a:tr h="23006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工作地點</a:t>
                      </a:r>
                      <a:endParaRPr lang="zh-TW" altLang="en-US" sz="1200" b="1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台南市安南區科技一路</a:t>
                      </a:r>
                      <a:r>
                        <a:rPr lang="en-US" altLang="zh-TW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r>
                        <a:rPr lang="zh-TW" altLang="en-US" sz="12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176</Words>
  <Application>Microsoft Office PowerPoint</Application>
  <PresentationFormat>如螢幕大小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43</cp:revision>
  <dcterms:created xsi:type="dcterms:W3CDTF">2021-03-18T03:10:50Z</dcterms:created>
  <dcterms:modified xsi:type="dcterms:W3CDTF">2021-03-19T06:56:03Z</dcterms:modified>
</cp:coreProperties>
</file>